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6"/>
  </p:notesMasterIdLst>
  <p:sldIdLst>
    <p:sldId id="257" r:id="rId3"/>
    <p:sldId id="260" r:id="rId4"/>
    <p:sldId id="261" r:id="rId5"/>
    <p:sldId id="357" r:id="rId6"/>
    <p:sldId id="358" r:id="rId7"/>
    <p:sldId id="359" r:id="rId8"/>
    <p:sldId id="360" r:id="rId9"/>
    <p:sldId id="361" r:id="rId10"/>
    <p:sldId id="363" r:id="rId11"/>
    <p:sldId id="364" r:id="rId12"/>
    <p:sldId id="263" r:id="rId13"/>
    <p:sldId id="277" r:id="rId14"/>
    <p:sldId id="365" r:id="rId15"/>
  </p:sldIdLst>
  <p:sldSz cx="12192000" cy="6858000"/>
  <p:notesSz cx="6858000" cy="9144000"/>
  <p:embeddedFontLst>
    <p:embeddedFont>
      <p:font typeface="黑体" panose="02010600030101010101" charset="-122"/>
      <p:regular r:id="rId20"/>
    </p:embeddedFont>
    <p:embeddedFont>
      <p:font typeface="思源黑体 Light" panose="020B0300000000000000" pitchFamily="34" charset="-122"/>
      <p:regular r:id="rId21"/>
    </p:embeddedFont>
    <p:embeddedFont>
      <p:font typeface="Calibri" panose="020F0502020204030204" charset="0"/>
      <p:regular r:id="rId22"/>
      <p:bold r:id="rId23"/>
      <p:italic r:id="rId24"/>
      <p:boldItalic r:id="rId25"/>
    </p:embeddedFont>
    <p:embeddedFont>
      <p:font typeface="Calibri Light" panose="020F0302020204030204" charset="0"/>
      <p:regular r:id="rId26"/>
      <p:italic r:id="rId27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7B29"/>
    <a:srgbClr val="E5EBF7"/>
    <a:srgbClr val="006600"/>
    <a:srgbClr val="F7F7F7"/>
    <a:srgbClr val="FFFFFF"/>
    <a:srgbClr val="008200"/>
    <a:srgbClr val="43682A"/>
    <a:srgbClr val="67D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60" d="100"/>
          <a:sy n="60" d="100"/>
        </p:scale>
        <p:origin x="594" y="234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gs" Target="tags/tag9.xml"/><Relationship Id="rId27" Type="http://schemas.openxmlformats.org/officeDocument/2006/relationships/font" Target="fonts/font8.fntdata"/><Relationship Id="rId26" Type="http://schemas.openxmlformats.org/officeDocument/2006/relationships/font" Target="fonts/font7.fntdata"/><Relationship Id="rId25" Type="http://schemas.openxmlformats.org/officeDocument/2006/relationships/font" Target="fonts/font6.fntdata"/><Relationship Id="rId24" Type="http://schemas.openxmlformats.org/officeDocument/2006/relationships/font" Target="fonts/font5.fntdata"/><Relationship Id="rId23" Type="http://schemas.openxmlformats.org/officeDocument/2006/relationships/font" Target="fonts/font4.fntdata"/><Relationship Id="rId22" Type="http://schemas.openxmlformats.org/officeDocument/2006/relationships/font" Target="fonts/font3.fntdata"/><Relationship Id="rId21" Type="http://schemas.openxmlformats.org/officeDocument/2006/relationships/font" Target="fonts/font2.fntdata"/><Relationship Id="rId20" Type="http://schemas.openxmlformats.org/officeDocument/2006/relationships/font" Target="fonts/font1.fntdata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2373F-3681-4677-8BCD-4DF8C59075C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211C2-7A45-4D87-8D5E-462B47168D8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cover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F0A1F-A09F-495E-85FB-2E14E2C1E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9F82-4376-43DB-B82F-1463D19D4633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-13648" y="6305266"/>
            <a:ext cx="12232945" cy="552735"/>
            <a:chOff x="-13648" y="5901244"/>
            <a:chExt cx="12232945" cy="956757"/>
          </a:xfrm>
        </p:grpSpPr>
        <p:sp>
          <p:nvSpPr>
            <p:cNvPr id="8" name="矩形 6"/>
            <p:cNvSpPr/>
            <p:nvPr/>
          </p:nvSpPr>
          <p:spPr>
            <a:xfrm>
              <a:off x="13238" y="5901244"/>
              <a:ext cx="12178762" cy="956757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205252"/>
                <a:gd name="connsiteY0-34" fmla="*/ 151743 h 692738"/>
                <a:gd name="connsiteX1-35" fmla="*/ 12205252 w 12205252"/>
                <a:gd name="connsiteY1-36" fmla="*/ 692738 h 692738"/>
                <a:gd name="connsiteX2-37" fmla="*/ 13252 w 12205252"/>
                <a:gd name="connsiteY2-38" fmla="*/ 692738 h 692738"/>
                <a:gd name="connsiteX3-39" fmla="*/ 0 w 12205252"/>
                <a:gd name="connsiteY3-40" fmla="*/ 151743 h 692738"/>
                <a:gd name="connsiteX0-41" fmla="*/ 0 w 12205252"/>
                <a:gd name="connsiteY0-42" fmla="*/ 356900 h 897895"/>
                <a:gd name="connsiteX1-43" fmla="*/ 12205252 w 12205252"/>
                <a:gd name="connsiteY1-44" fmla="*/ 897895 h 897895"/>
                <a:gd name="connsiteX2-45" fmla="*/ 13252 w 12205252"/>
                <a:gd name="connsiteY2-46" fmla="*/ 897895 h 897895"/>
                <a:gd name="connsiteX3-47" fmla="*/ 0 w 12205252"/>
                <a:gd name="connsiteY3-48" fmla="*/ 356900 h 897895"/>
                <a:gd name="connsiteX0-49" fmla="*/ 0 w 12205252"/>
                <a:gd name="connsiteY0-50" fmla="*/ 362810 h 903805"/>
                <a:gd name="connsiteX1-51" fmla="*/ 12205252 w 12205252"/>
                <a:gd name="connsiteY1-52" fmla="*/ 903805 h 903805"/>
                <a:gd name="connsiteX2-53" fmla="*/ 13252 w 12205252"/>
                <a:gd name="connsiteY2-54" fmla="*/ 903805 h 903805"/>
                <a:gd name="connsiteX3-55" fmla="*/ 0 w 12205252"/>
                <a:gd name="connsiteY3-56" fmla="*/ 362810 h 903805"/>
                <a:gd name="connsiteX0-57" fmla="*/ 411 w 12192000"/>
                <a:gd name="connsiteY0-58" fmla="*/ 386397 h 803288"/>
                <a:gd name="connsiteX1-59" fmla="*/ 12192000 w 12192000"/>
                <a:gd name="connsiteY1-60" fmla="*/ 803288 h 803288"/>
                <a:gd name="connsiteX2-61" fmla="*/ 0 w 12192000"/>
                <a:gd name="connsiteY2-62" fmla="*/ 803288 h 803288"/>
                <a:gd name="connsiteX3-63" fmla="*/ 411 w 12192000"/>
                <a:gd name="connsiteY3-64" fmla="*/ 386397 h 803288"/>
                <a:gd name="connsiteX0-65" fmla="*/ 14073 w 12192000"/>
                <a:gd name="connsiteY0-66" fmla="*/ 395718 h 767479"/>
                <a:gd name="connsiteX1-67" fmla="*/ 12192000 w 12192000"/>
                <a:gd name="connsiteY1-68" fmla="*/ 767479 h 767479"/>
                <a:gd name="connsiteX2-69" fmla="*/ 0 w 12192000"/>
                <a:gd name="connsiteY2-70" fmla="*/ 767479 h 767479"/>
                <a:gd name="connsiteX3-71" fmla="*/ 14073 w 12192000"/>
                <a:gd name="connsiteY3-72" fmla="*/ 395718 h 767479"/>
                <a:gd name="connsiteX0-73" fmla="*/ 14073 w 12192000"/>
                <a:gd name="connsiteY0-74" fmla="*/ 410620 h 782381"/>
                <a:gd name="connsiteX1-75" fmla="*/ 12192000 w 12192000"/>
                <a:gd name="connsiteY1-76" fmla="*/ 782381 h 782381"/>
                <a:gd name="connsiteX2-77" fmla="*/ 0 w 12192000"/>
                <a:gd name="connsiteY2-78" fmla="*/ 782381 h 782381"/>
                <a:gd name="connsiteX3-79" fmla="*/ 14073 w 12192000"/>
                <a:gd name="connsiteY3-80" fmla="*/ 410620 h 782381"/>
                <a:gd name="connsiteX0-81" fmla="*/ 14073 w 12192000"/>
                <a:gd name="connsiteY0-82" fmla="*/ 421342 h 793103"/>
                <a:gd name="connsiteX1-83" fmla="*/ 12192000 w 12192000"/>
                <a:gd name="connsiteY1-84" fmla="*/ 793103 h 793103"/>
                <a:gd name="connsiteX2-85" fmla="*/ 0 w 12192000"/>
                <a:gd name="connsiteY2-86" fmla="*/ 793103 h 793103"/>
                <a:gd name="connsiteX3-87" fmla="*/ 14073 w 12192000"/>
                <a:gd name="connsiteY3-88" fmla="*/ 421342 h 793103"/>
                <a:gd name="connsiteX0-89" fmla="*/ 14073 w 12192000"/>
                <a:gd name="connsiteY0-90" fmla="*/ 419165 h 790926"/>
                <a:gd name="connsiteX1-91" fmla="*/ 12192000 w 12192000"/>
                <a:gd name="connsiteY1-92" fmla="*/ 790926 h 790926"/>
                <a:gd name="connsiteX2-93" fmla="*/ 0 w 12192000"/>
                <a:gd name="connsiteY2-94" fmla="*/ 790926 h 790926"/>
                <a:gd name="connsiteX3-95" fmla="*/ 14073 w 12192000"/>
                <a:gd name="connsiteY3-96" fmla="*/ 419165 h 7909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192000" h="790926">
                  <a:moveTo>
                    <a:pt x="14073" y="419165"/>
                  </a:moveTo>
                  <a:cubicBezTo>
                    <a:pt x="5407923" y="-591717"/>
                    <a:pt x="7660125" y="507200"/>
                    <a:pt x="12192000" y="790926"/>
                  </a:cubicBezTo>
                  <a:lnTo>
                    <a:pt x="0" y="790926"/>
                  </a:lnTo>
                  <a:lnTo>
                    <a:pt x="14073" y="41916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6"/>
            <p:cNvSpPr/>
            <p:nvPr/>
          </p:nvSpPr>
          <p:spPr>
            <a:xfrm flipH="1">
              <a:off x="0" y="6160568"/>
              <a:ext cx="12192000" cy="697431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192000"/>
                <a:gd name="connsiteY0-34" fmla="*/ 260733 h 1340785"/>
                <a:gd name="connsiteX1-35" fmla="*/ 12192000 w 12192000"/>
                <a:gd name="connsiteY1-36" fmla="*/ 1340785 h 1340785"/>
                <a:gd name="connsiteX2-37" fmla="*/ 0 w 12192000"/>
                <a:gd name="connsiteY2-38" fmla="*/ 1340785 h 1340785"/>
                <a:gd name="connsiteX3-39" fmla="*/ 0 w 12192000"/>
                <a:gd name="connsiteY3-40" fmla="*/ 260733 h 1340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192000" h="1340785">
                  <a:moveTo>
                    <a:pt x="0" y="260733"/>
                  </a:moveTo>
                  <a:cubicBezTo>
                    <a:pt x="4170017" y="-660496"/>
                    <a:pt x="7372626" y="1139794"/>
                    <a:pt x="12192000" y="1340785"/>
                  </a:cubicBezTo>
                  <a:lnTo>
                    <a:pt x="0" y="1340785"/>
                  </a:lnTo>
                  <a:lnTo>
                    <a:pt x="0" y="26073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6"/>
            <p:cNvSpPr/>
            <p:nvPr/>
          </p:nvSpPr>
          <p:spPr>
            <a:xfrm>
              <a:off x="1" y="6029503"/>
              <a:ext cx="12219296" cy="828498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192000"/>
                <a:gd name="connsiteY0-34" fmla="*/ 110738 h 1095379"/>
                <a:gd name="connsiteX1-35" fmla="*/ 12192000 w 12192000"/>
                <a:gd name="connsiteY1-36" fmla="*/ 1095379 h 1095379"/>
                <a:gd name="connsiteX2-37" fmla="*/ 0 w 12192000"/>
                <a:gd name="connsiteY2-38" fmla="*/ 1095379 h 1095379"/>
                <a:gd name="connsiteX3-39" fmla="*/ 0 w 12192000"/>
                <a:gd name="connsiteY3-40" fmla="*/ 110738 h 1095379"/>
                <a:gd name="connsiteX0-41" fmla="*/ 0 w 12192000"/>
                <a:gd name="connsiteY0-42" fmla="*/ 149522 h 1134163"/>
                <a:gd name="connsiteX1-43" fmla="*/ 12192000 w 12192000"/>
                <a:gd name="connsiteY1-44" fmla="*/ 1134163 h 1134163"/>
                <a:gd name="connsiteX2-45" fmla="*/ 0 w 12192000"/>
                <a:gd name="connsiteY2-46" fmla="*/ 1134163 h 1134163"/>
                <a:gd name="connsiteX3-47" fmla="*/ 0 w 12192000"/>
                <a:gd name="connsiteY3-48" fmla="*/ 149522 h 1134163"/>
                <a:gd name="connsiteX0-49" fmla="*/ 0 w 12192000"/>
                <a:gd name="connsiteY0-50" fmla="*/ 157151 h 1141792"/>
                <a:gd name="connsiteX1-51" fmla="*/ 12192000 w 12192000"/>
                <a:gd name="connsiteY1-52" fmla="*/ 1141792 h 1141792"/>
                <a:gd name="connsiteX2-53" fmla="*/ 0 w 12192000"/>
                <a:gd name="connsiteY2-54" fmla="*/ 1141792 h 1141792"/>
                <a:gd name="connsiteX3-55" fmla="*/ 0 w 12192000"/>
                <a:gd name="connsiteY3-56" fmla="*/ 157151 h 1141792"/>
                <a:gd name="connsiteX0-57" fmla="*/ 0 w 12192000"/>
                <a:gd name="connsiteY0-58" fmla="*/ 189804 h 1174445"/>
                <a:gd name="connsiteX1-59" fmla="*/ 12192000 w 12192000"/>
                <a:gd name="connsiteY1-60" fmla="*/ 872315 h 1174445"/>
                <a:gd name="connsiteX2-61" fmla="*/ 0 w 12192000"/>
                <a:gd name="connsiteY2-62" fmla="*/ 1174445 h 1174445"/>
                <a:gd name="connsiteX3-63" fmla="*/ 0 w 12192000"/>
                <a:gd name="connsiteY3-64" fmla="*/ 189804 h 1174445"/>
                <a:gd name="connsiteX0-65" fmla="*/ 0 w 12192000"/>
                <a:gd name="connsiteY0-66" fmla="*/ 189804 h 1174445"/>
                <a:gd name="connsiteX1-67" fmla="*/ 12192000 w 12192000"/>
                <a:gd name="connsiteY1-68" fmla="*/ 872315 h 1174445"/>
                <a:gd name="connsiteX2-69" fmla="*/ 0 w 12192000"/>
                <a:gd name="connsiteY2-70" fmla="*/ 1174445 h 1174445"/>
                <a:gd name="connsiteX3-71" fmla="*/ 0 w 12192000"/>
                <a:gd name="connsiteY3-72" fmla="*/ 189804 h 1174445"/>
                <a:gd name="connsiteX0-73" fmla="*/ 0 w 12192000"/>
                <a:gd name="connsiteY0-74" fmla="*/ 151214 h 1135855"/>
                <a:gd name="connsiteX1-75" fmla="*/ 12192000 w 12192000"/>
                <a:gd name="connsiteY1-76" fmla="*/ 833725 h 1135855"/>
                <a:gd name="connsiteX2-77" fmla="*/ 0 w 12192000"/>
                <a:gd name="connsiteY2-78" fmla="*/ 1135855 h 1135855"/>
                <a:gd name="connsiteX3-79" fmla="*/ 0 w 12192000"/>
                <a:gd name="connsiteY3-80" fmla="*/ 151214 h 1135855"/>
                <a:gd name="connsiteX0-81" fmla="*/ 0 w 12192000"/>
                <a:gd name="connsiteY0-82" fmla="*/ 0 h 984641"/>
                <a:gd name="connsiteX1-83" fmla="*/ 12192000 w 12192000"/>
                <a:gd name="connsiteY1-84" fmla="*/ 682511 h 984641"/>
                <a:gd name="connsiteX2-85" fmla="*/ 0 w 12192000"/>
                <a:gd name="connsiteY2-86" fmla="*/ 984641 h 984641"/>
                <a:gd name="connsiteX3-87" fmla="*/ 0 w 12192000"/>
                <a:gd name="connsiteY3-88" fmla="*/ 0 h 984641"/>
                <a:gd name="connsiteX0-89" fmla="*/ 0 w 12192000"/>
                <a:gd name="connsiteY0-90" fmla="*/ 0 h 984641"/>
                <a:gd name="connsiteX1-91" fmla="*/ 12192000 w 12192000"/>
                <a:gd name="connsiteY1-92" fmla="*/ 682511 h 984641"/>
                <a:gd name="connsiteX2-93" fmla="*/ 0 w 12192000"/>
                <a:gd name="connsiteY2-94" fmla="*/ 984641 h 984641"/>
                <a:gd name="connsiteX3-95" fmla="*/ 0 w 12192000"/>
                <a:gd name="connsiteY3-96" fmla="*/ 0 h 984641"/>
                <a:gd name="connsiteX0-97" fmla="*/ 0 w 12192000"/>
                <a:gd name="connsiteY0-98" fmla="*/ 99799 h 686900"/>
                <a:gd name="connsiteX1-99" fmla="*/ 12192000 w 12192000"/>
                <a:gd name="connsiteY1-100" fmla="*/ 384770 h 686900"/>
                <a:gd name="connsiteX2-101" fmla="*/ 0 w 12192000"/>
                <a:gd name="connsiteY2-102" fmla="*/ 686900 h 686900"/>
                <a:gd name="connsiteX3-103" fmla="*/ 0 w 12192000"/>
                <a:gd name="connsiteY3-104" fmla="*/ 99799 h 686900"/>
                <a:gd name="connsiteX0-105" fmla="*/ 0 w 12192000"/>
                <a:gd name="connsiteY0-106" fmla="*/ 150932 h 738033"/>
                <a:gd name="connsiteX1-107" fmla="*/ 12192000 w 12192000"/>
                <a:gd name="connsiteY1-108" fmla="*/ 435903 h 738033"/>
                <a:gd name="connsiteX2-109" fmla="*/ 0 w 12192000"/>
                <a:gd name="connsiteY2-110" fmla="*/ 738033 h 738033"/>
                <a:gd name="connsiteX3-111" fmla="*/ 0 w 12192000"/>
                <a:gd name="connsiteY3-112" fmla="*/ 150932 h 738033"/>
                <a:gd name="connsiteX0-113" fmla="*/ 0 w 12192000"/>
                <a:gd name="connsiteY0-114" fmla="*/ 297734 h 884835"/>
                <a:gd name="connsiteX1-115" fmla="*/ 12192000 w 12192000"/>
                <a:gd name="connsiteY1-116" fmla="*/ 582705 h 884835"/>
                <a:gd name="connsiteX2-117" fmla="*/ 0 w 12192000"/>
                <a:gd name="connsiteY2-118" fmla="*/ 884835 h 884835"/>
                <a:gd name="connsiteX3-119" fmla="*/ 0 w 12192000"/>
                <a:gd name="connsiteY3-120" fmla="*/ 297734 h 884835"/>
                <a:gd name="connsiteX0-121" fmla="*/ 0 w 12192000"/>
                <a:gd name="connsiteY0-122" fmla="*/ 270237 h 857338"/>
                <a:gd name="connsiteX1-123" fmla="*/ 12192000 w 12192000"/>
                <a:gd name="connsiteY1-124" fmla="*/ 555208 h 857338"/>
                <a:gd name="connsiteX2-125" fmla="*/ 0 w 12192000"/>
                <a:gd name="connsiteY2-126" fmla="*/ 857338 h 857338"/>
                <a:gd name="connsiteX3-127" fmla="*/ 0 w 12192000"/>
                <a:gd name="connsiteY3-128" fmla="*/ 270237 h 857338"/>
                <a:gd name="connsiteX0-129" fmla="*/ 0 w 12192000"/>
                <a:gd name="connsiteY0-130" fmla="*/ 397278 h 984379"/>
                <a:gd name="connsiteX1-131" fmla="*/ 12192000 w 12192000"/>
                <a:gd name="connsiteY1-132" fmla="*/ 682249 h 984379"/>
                <a:gd name="connsiteX2-133" fmla="*/ 0 w 12192000"/>
                <a:gd name="connsiteY2-134" fmla="*/ 984379 h 984379"/>
                <a:gd name="connsiteX3-135" fmla="*/ 0 w 12192000"/>
                <a:gd name="connsiteY3-136" fmla="*/ 397278 h 984379"/>
                <a:gd name="connsiteX0-137" fmla="*/ 0 w 12517705"/>
                <a:gd name="connsiteY0-138" fmla="*/ 210857 h 797958"/>
                <a:gd name="connsiteX1-139" fmla="*/ 8243248 w 12517705"/>
                <a:gd name="connsiteY1-140" fmla="*/ 10832 h 797958"/>
                <a:gd name="connsiteX2-141" fmla="*/ 12192000 w 12517705"/>
                <a:gd name="connsiteY2-142" fmla="*/ 495828 h 797958"/>
                <a:gd name="connsiteX3-143" fmla="*/ 0 w 12517705"/>
                <a:gd name="connsiteY3-144" fmla="*/ 797958 h 797958"/>
                <a:gd name="connsiteX4-145" fmla="*/ 0 w 12517705"/>
                <a:gd name="connsiteY4-146" fmla="*/ 210857 h 797958"/>
                <a:gd name="connsiteX0-147" fmla="*/ 0 w 12516722"/>
                <a:gd name="connsiteY0-148" fmla="*/ 87513 h 674614"/>
                <a:gd name="connsiteX1-149" fmla="*/ 8229600 w 12516722"/>
                <a:gd name="connsiteY1-150" fmla="*/ 46503 h 674614"/>
                <a:gd name="connsiteX2-151" fmla="*/ 12192000 w 12516722"/>
                <a:gd name="connsiteY2-152" fmla="*/ 372484 h 674614"/>
                <a:gd name="connsiteX3-153" fmla="*/ 0 w 12516722"/>
                <a:gd name="connsiteY3-154" fmla="*/ 674614 h 674614"/>
                <a:gd name="connsiteX4-155" fmla="*/ 0 w 12516722"/>
                <a:gd name="connsiteY4-156" fmla="*/ 87513 h 674614"/>
                <a:gd name="connsiteX0-157" fmla="*/ 0 w 12516722"/>
                <a:gd name="connsiteY0-158" fmla="*/ 406362 h 993463"/>
                <a:gd name="connsiteX1-159" fmla="*/ 8229600 w 12516722"/>
                <a:gd name="connsiteY1-160" fmla="*/ 365352 h 993463"/>
                <a:gd name="connsiteX2-161" fmla="*/ 12192000 w 12516722"/>
                <a:gd name="connsiteY2-162" fmla="*/ 691333 h 993463"/>
                <a:gd name="connsiteX3-163" fmla="*/ 0 w 12516722"/>
                <a:gd name="connsiteY3-164" fmla="*/ 993463 h 993463"/>
                <a:gd name="connsiteX4-165" fmla="*/ 0 w 12516722"/>
                <a:gd name="connsiteY4-166" fmla="*/ 406362 h 993463"/>
                <a:gd name="connsiteX0-167" fmla="*/ 0 w 12515745"/>
                <a:gd name="connsiteY0-168" fmla="*/ 308141 h 895242"/>
                <a:gd name="connsiteX1-169" fmla="*/ 8215952 w 12515745"/>
                <a:gd name="connsiteY1-170" fmla="*/ 410246 h 895242"/>
                <a:gd name="connsiteX2-171" fmla="*/ 12192000 w 12515745"/>
                <a:gd name="connsiteY2-172" fmla="*/ 593112 h 895242"/>
                <a:gd name="connsiteX3-173" fmla="*/ 0 w 12515745"/>
                <a:gd name="connsiteY3-174" fmla="*/ 895242 h 895242"/>
                <a:gd name="connsiteX4-175" fmla="*/ 0 w 12515745"/>
                <a:gd name="connsiteY4-176" fmla="*/ 308141 h 895242"/>
                <a:gd name="connsiteX0-177" fmla="*/ 0 w 12499993"/>
                <a:gd name="connsiteY0-178" fmla="*/ 308140 h 895241"/>
                <a:gd name="connsiteX1-179" fmla="*/ 8215952 w 12499993"/>
                <a:gd name="connsiteY1-180" fmla="*/ 410245 h 895241"/>
                <a:gd name="connsiteX2-181" fmla="*/ 12192000 w 12499993"/>
                <a:gd name="connsiteY2-182" fmla="*/ 593111 h 895241"/>
                <a:gd name="connsiteX3-183" fmla="*/ 0 w 12499993"/>
                <a:gd name="connsiteY3-184" fmla="*/ 895241 h 895241"/>
                <a:gd name="connsiteX4-185" fmla="*/ 0 w 12499993"/>
                <a:gd name="connsiteY4-186" fmla="*/ 308140 h 895241"/>
                <a:gd name="connsiteX0-187" fmla="*/ 0 w 12846182"/>
                <a:gd name="connsiteY0-188" fmla="*/ 308140 h 895241"/>
                <a:gd name="connsiteX1-189" fmla="*/ 8215952 w 12846182"/>
                <a:gd name="connsiteY1-190" fmla="*/ 410245 h 895241"/>
                <a:gd name="connsiteX2-191" fmla="*/ 12560490 w 12846182"/>
                <a:gd name="connsiteY2-192" fmla="*/ 593111 h 895241"/>
                <a:gd name="connsiteX3-193" fmla="*/ 0 w 12846182"/>
                <a:gd name="connsiteY3-194" fmla="*/ 895241 h 895241"/>
                <a:gd name="connsiteX4-195" fmla="*/ 0 w 12846182"/>
                <a:gd name="connsiteY4-196" fmla="*/ 308140 h 895241"/>
                <a:gd name="connsiteX0-197" fmla="*/ 0 w 12560490"/>
                <a:gd name="connsiteY0-198" fmla="*/ 308140 h 895241"/>
                <a:gd name="connsiteX1-199" fmla="*/ 8215952 w 12560490"/>
                <a:gd name="connsiteY1-200" fmla="*/ 410245 h 895241"/>
                <a:gd name="connsiteX2-201" fmla="*/ 12560490 w 12560490"/>
                <a:gd name="connsiteY2-202" fmla="*/ 593111 h 895241"/>
                <a:gd name="connsiteX3-203" fmla="*/ 0 w 12560490"/>
                <a:gd name="connsiteY3-204" fmla="*/ 895241 h 895241"/>
                <a:gd name="connsiteX4-205" fmla="*/ 0 w 12560490"/>
                <a:gd name="connsiteY4-206" fmla="*/ 308140 h 895241"/>
                <a:gd name="connsiteX0-207" fmla="*/ 0 w 12219296"/>
                <a:gd name="connsiteY0-208" fmla="*/ 308140 h 895241"/>
                <a:gd name="connsiteX1-209" fmla="*/ 8215952 w 12219296"/>
                <a:gd name="connsiteY1-210" fmla="*/ 410245 h 895241"/>
                <a:gd name="connsiteX2-211" fmla="*/ 12219296 w 12219296"/>
                <a:gd name="connsiteY2-212" fmla="*/ 561308 h 895241"/>
                <a:gd name="connsiteX3-213" fmla="*/ 0 w 12219296"/>
                <a:gd name="connsiteY3-214" fmla="*/ 895241 h 895241"/>
                <a:gd name="connsiteX4-215" fmla="*/ 0 w 12219296"/>
                <a:gd name="connsiteY4-216" fmla="*/ 308140 h 895241"/>
                <a:gd name="connsiteX0-217" fmla="*/ 0 w 12219296"/>
                <a:gd name="connsiteY0-218" fmla="*/ 308140 h 895241"/>
                <a:gd name="connsiteX1-219" fmla="*/ 8215952 w 12219296"/>
                <a:gd name="connsiteY1-220" fmla="*/ 410245 h 895241"/>
                <a:gd name="connsiteX2-221" fmla="*/ 12219296 w 12219296"/>
                <a:gd name="connsiteY2-222" fmla="*/ 561308 h 895241"/>
                <a:gd name="connsiteX3-223" fmla="*/ 0 w 12219296"/>
                <a:gd name="connsiteY3-224" fmla="*/ 895241 h 895241"/>
                <a:gd name="connsiteX4-225" fmla="*/ 0 w 12219296"/>
                <a:gd name="connsiteY4-226" fmla="*/ 308140 h 895241"/>
                <a:gd name="connsiteX0-227" fmla="*/ 0 w 12219296"/>
                <a:gd name="connsiteY0-228" fmla="*/ 308140 h 895241"/>
                <a:gd name="connsiteX1-229" fmla="*/ 8215952 w 12219296"/>
                <a:gd name="connsiteY1-230" fmla="*/ 410245 h 895241"/>
                <a:gd name="connsiteX2-231" fmla="*/ 12219296 w 12219296"/>
                <a:gd name="connsiteY2-232" fmla="*/ 561308 h 895241"/>
                <a:gd name="connsiteX3-233" fmla="*/ 0 w 12219296"/>
                <a:gd name="connsiteY3-234" fmla="*/ 895241 h 895241"/>
                <a:gd name="connsiteX4-235" fmla="*/ 0 w 12219296"/>
                <a:gd name="connsiteY4-236" fmla="*/ 308140 h 895241"/>
                <a:gd name="connsiteX0-237" fmla="*/ 0 w 12219296"/>
                <a:gd name="connsiteY0-238" fmla="*/ 383047 h 970148"/>
                <a:gd name="connsiteX1-239" fmla="*/ 8215952 w 12219296"/>
                <a:gd name="connsiteY1-240" fmla="*/ 485152 h 970148"/>
                <a:gd name="connsiteX2-241" fmla="*/ 12219296 w 12219296"/>
                <a:gd name="connsiteY2-242" fmla="*/ 636215 h 970148"/>
                <a:gd name="connsiteX3-243" fmla="*/ 0 w 12219296"/>
                <a:gd name="connsiteY3-244" fmla="*/ 970148 h 970148"/>
                <a:gd name="connsiteX4-245" fmla="*/ 0 w 12219296"/>
                <a:gd name="connsiteY4-246" fmla="*/ 383047 h 970148"/>
                <a:gd name="connsiteX0-247" fmla="*/ 0 w 12219296"/>
                <a:gd name="connsiteY0-248" fmla="*/ 449408 h 925198"/>
                <a:gd name="connsiteX1-249" fmla="*/ 8215952 w 12219296"/>
                <a:gd name="connsiteY1-250" fmla="*/ 440202 h 925198"/>
                <a:gd name="connsiteX2-251" fmla="*/ 12219296 w 12219296"/>
                <a:gd name="connsiteY2-252" fmla="*/ 591265 h 925198"/>
                <a:gd name="connsiteX3-253" fmla="*/ 0 w 12219296"/>
                <a:gd name="connsiteY3-254" fmla="*/ 925198 h 925198"/>
                <a:gd name="connsiteX4-255" fmla="*/ 0 w 12219296"/>
                <a:gd name="connsiteY4-256" fmla="*/ 449408 h 925198"/>
                <a:gd name="connsiteX0-257" fmla="*/ 0 w 12219296"/>
                <a:gd name="connsiteY0-258" fmla="*/ 532758 h 1008548"/>
                <a:gd name="connsiteX1-259" fmla="*/ 8215952 w 12219296"/>
                <a:gd name="connsiteY1-260" fmla="*/ 523552 h 1008548"/>
                <a:gd name="connsiteX2-261" fmla="*/ 12219296 w 12219296"/>
                <a:gd name="connsiteY2-262" fmla="*/ 674615 h 1008548"/>
                <a:gd name="connsiteX3-263" fmla="*/ 0 w 12219296"/>
                <a:gd name="connsiteY3-264" fmla="*/ 1008548 h 1008548"/>
                <a:gd name="connsiteX4-265" fmla="*/ 0 w 12219296"/>
                <a:gd name="connsiteY4-266" fmla="*/ 532758 h 1008548"/>
                <a:gd name="connsiteX0-267" fmla="*/ 0 w 12219296"/>
                <a:gd name="connsiteY0-268" fmla="*/ 489529 h 965319"/>
                <a:gd name="connsiteX1-269" fmla="*/ 8215952 w 12219296"/>
                <a:gd name="connsiteY1-270" fmla="*/ 480323 h 965319"/>
                <a:gd name="connsiteX2-271" fmla="*/ 12219296 w 12219296"/>
                <a:gd name="connsiteY2-272" fmla="*/ 631386 h 965319"/>
                <a:gd name="connsiteX3-273" fmla="*/ 0 w 12219296"/>
                <a:gd name="connsiteY3-274" fmla="*/ 965319 h 965319"/>
                <a:gd name="connsiteX4-275" fmla="*/ 0 w 12219296"/>
                <a:gd name="connsiteY4-276" fmla="*/ 489529 h 96531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45" y="connsiteY4-146"/>
                </a:cxn>
              </a:cxnLst>
              <a:rect l="l" t="t" r="r" b="b"/>
              <a:pathLst>
                <a:path w="12219296" h="965319">
                  <a:moveTo>
                    <a:pt x="0" y="489529"/>
                  </a:moveTo>
                  <a:cubicBezTo>
                    <a:pt x="2342866" y="-7395"/>
                    <a:pt x="4928358" y="-298644"/>
                    <a:pt x="8215952" y="480323"/>
                  </a:cubicBezTo>
                  <a:cubicBezTo>
                    <a:pt x="10002292" y="829949"/>
                    <a:pt x="10467834" y="675116"/>
                    <a:pt x="12219296" y="631386"/>
                  </a:cubicBezTo>
                  <a:cubicBezTo>
                    <a:pt x="9738436" y="1034227"/>
                    <a:pt x="4064000" y="864609"/>
                    <a:pt x="0" y="965319"/>
                  </a:cubicBezTo>
                  <a:lnTo>
                    <a:pt x="0" y="4895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矩形 6"/>
            <p:cNvSpPr/>
            <p:nvPr/>
          </p:nvSpPr>
          <p:spPr>
            <a:xfrm>
              <a:off x="-13648" y="6096744"/>
              <a:ext cx="12205648" cy="761256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205648"/>
                <a:gd name="connsiteY0-34" fmla="*/ 250440 h 304399"/>
                <a:gd name="connsiteX1-35" fmla="*/ 12205648 w 12205648"/>
                <a:gd name="connsiteY1-36" fmla="*/ 304399 h 304399"/>
                <a:gd name="connsiteX2-37" fmla="*/ 13648 w 12205648"/>
                <a:gd name="connsiteY2-38" fmla="*/ 304399 h 304399"/>
                <a:gd name="connsiteX3-39" fmla="*/ 0 w 12205648"/>
                <a:gd name="connsiteY3-40" fmla="*/ 250440 h 304399"/>
                <a:gd name="connsiteX0-41" fmla="*/ 0 w 12205648"/>
                <a:gd name="connsiteY0-42" fmla="*/ 944793 h 998752"/>
                <a:gd name="connsiteX1-43" fmla="*/ 12205648 w 12205648"/>
                <a:gd name="connsiteY1-44" fmla="*/ 998752 h 998752"/>
                <a:gd name="connsiteX2-45" fmla="*/ 13648 w 12205648"/>
                <a:gd name="connsiteY2-46" fmla="*/ 998752 h 998752"/>
                <a:gd name="connsiteX3-47" fmla="*/ 0 w 12205648"/>
                <a:gd name="connsiteY3-48" fmla="*/ 944793 h 998752"/>
                <a:gd name="connsiteX0-49" fmla="*/ 0 w 12205648"/>
                <a:gd name="connsiteY0-50" fmla="*/ 957949 h 1011908"/>
                <a:gd name="connsiteX1-51" fmla="*/ 12205648 w 12205648"/>
                <a:gd name="connsiteY1-52" fmla="*/ 1011908 h 1011908"/>
                <a:gd name="connsiteX2-53" fmla="*/ 13648 w 12205648"/>
                <a:gd name="connsiteY2-54" fmla="*/ 1011908 h 1011908"/>
                <a:gd name="connsiteX3-55" fmla="*/ 0 w 12205648"/>
                <a:gd name="connsiteY3-56" fmla="*/ 957949 h 1011908"/>
                <a:gd name="connsiteX0-57" fmla="*/ 0 w 12205648"/>
                <a:gd name="connsiteY0-58" fmla="*/ 953536 h 1007495"/>
                <a:gd name="connsiteX1-59" fmla="*/ 12205648 w 12205648"/>
                <a:gd name="connsiteY1-60" fmla="*/ 1007495 h 1007495"/>
                <a:gd name="connsiteX2-61" fmla="*/ 13648 w 12205648"/>
                <a:gd name="connsiteY2-62" fmla="*/ 1007495 h 1007495"/>
                <a:gd name="connsiteX3-63" fmla="*/ 0 w 12205648"/>
                <a:gd name="connsiteY3-64" fmla="*/ 953536 h 1007495"/>
                <a:gd name="connsiteX0-65" fmla="*/ 0 w 12205648"/>
                <a:gd name="connsiteY0-66" fmla="*/ 986662 h 1040621"/>
                <a:gd name="connsiteX1-67" fmla="*/ 12205648 w 12205648"/>
                <a:gd name="connsiteY1-68" fmla="*/ 1040621 h 1040621"/>
                <a:gd name="connsiteX2-69" fmla="*/ 13648 w 12205648"/>
                <a:gd name="connsiteY2-70" fmla="*/ 1040621 h 1040621"/>
                <a:gd name="connsiteX3-71" fmla="*/ 0 w 12205648"/>
                <a:gd name="connsiteY3-72" fmla="*/ 986662 h 104062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205648" h="1040621">
                  <a:moveTo>
                    <a:pt x="0" y="986662"/>
                  </a:moveTo>
                  <a:cubicBezTo>
                    <a:pt x="4456818" y="-1143207"/>
                    <a:pt x="6772124" y="802315"/>
                    <a:pt x="12205648" y="1040621"/>
                  </a:cubicBezTo>
                  <a:lnTo>
                    <a:pt x="13648" y="1040621"/>
                  </a:lnTo>
                  <a:lnTo>
                    <a:pt x="0" y="98666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cover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alphaModFix amt="9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6" name="五边形 5"/>
          <p:cNvSpPr/>
          <p:nvPr/>
        </p:nvSpPr>
        <p:spPr>
          <a:xfrm>
            <a:off x="0" y="0"/>
            <a:ext cx="3955415" cy="6858000"/>
          </a:xfrm>
          <a:custGeom>
            <a:avLst/>
            <a:gdLst>
              <a:gd name="connsiteX0" fmla="*/ 0 w 8135471"/>
              <a:gd name="connsiteY0" fmla="*/ 0 h 6858000"/>
              <a:gd name="connsiteX1" fmla="*/ 6568898 w 8135471"/>
              <a:gd name="connsiteY1" fmla="*/ 0 h 6858000"/>
              <a:gd name="connsiteX2" fmla="*/ 8135471 w 8135471"/>
              <a:gd name="connsiteY2" fmla="*/ 3429000 h 6858000"/>
              <a:gd name="connsiteX3" fmla="*/ 6568898 w 8135471"/>
              <a:gd name="connsiteY3" fmla="*/ 6858000 h 6858000"/>
              <a:gd name="connsiteX4" fmla="*/ 0 w 8135471"/>
              <a:gd name="connsiteY4" fmla="*/ 6858000 h 6858000"/>
              <a:gd name="connsiteX5" fmla="*/ 0 w 8135471"/>
              <a:gd name="connsiteY5" fmla="*/ 0 h 6858000"/>
              <a:gd name="connsiteX0-1" fmla="*/ 0 w 8068235"/>
              <a:gd name="connsiteY0-2" fmla="*/ 0 h 6858000"/>
              <a:gd name="connsiteX1-3" fmla="*/ 6568898 w 8068235"/>
              <a:gd name="connsiteY1-4" fmla="*/ 0 h 6858000"/>
              <a:gd name="connsiteX2-5" fmla="*/ 8068235 w 8068235"/>
              <a:gd name="connsiteY2-6" fmla="*/ 3523129 h 6858000"/>
              <a:gd name="connsiteX3-7" fmla="*/ 6568898 w 8068235"/>
              <a:gd name="connsiteY3-8" fmla="*/ 6858000 h 6858000"/>
              <a:gd name="connsiteX4-9" fmla="*/ 0 w 8068235"/>
              <a:gd name="connsiteY4-10" fmla="*/ 6858000 h 6858000"/>
              <a:gd name="connsiteX5-11" fmla="*/ 0 w 8068235"/>
              <a:gd name="connsiteY5-12" fmla="*/ 0 h 6858000"/>
              <a:gd name="connsiteX0-13" fmla="*/ 0 w 8095129"/>
              <a:gd name="connsiteY0-14" fmla="*/ 0 h 6858000"/>
              <a:gd name="connsiteX1-15" fmla="*/ 6568898 w 8095129"/>
              <a:gd name="connsiteY1-16" fmla="*/ 0 h 6858000"/>
              <a:gd name="connsiteX2-17" fmla="*/ 8095129 w 8095129"/>
              <a:gd name="connsiteY2-18" fmla="*/ 3442447 h 6858000"/>
              <a:gd name="connsiteX3-19" fmla="*/ 6568898 w 8095129"/>
              <a:gd name="connsiteY3-20" fmla="*/ 6858000 h 6858000"/>
              <a:gd name="connsiteX4-21" fmla="*/ 0 w 8095129"/>
              <a:gd name="connsiteY4-22" fmla="*/ 6858000 h 6858000"/>
              <a:gd name="connsiteX5-23" fmla="*/ 0 w 8095129"/>
              <a:gd name="connsiteY5-24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8095129" h="6858000">
                <a:moveTo>
                  <a:pt x="0" y="0"/>
                </a:moveTo>
                <a:lnTo>
                  <a:pt x="6568898" y="0"/>
                </a:lnTo>
                <a:lnTo>
                  <a:pt x="8095129" y="3442447"/>
                </a:lnTo>
                <a:lnTo>
                  <a:pt x="6568898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369606" y="2712912"/>
            <a:ext cx="691642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佳木斯市政务信息化项目</a:t>
            </a:r>
            <a:endParaRPr lang="zh-CN" altLang="en-US" sz="4800" b="1" dirty="0" smtClean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建设管理办法</a:t>
            </a:r>
            <a:endParaRPr lang="zh-CN" altLang="en-US" sz="4800" b="1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82" y="2019660"/>
            <a:ext cx="3172483" cy="28174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rippl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7" grpId="0"/>
      <p:bldP spid="6" grpId="0" bldLvl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2729947" y="3564835"/>
            <a:ext cx="6718853" cy="14312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46000" y="2079000"/>
            <a:ext cx="2700000" cy="270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ctr"/>
            <a:endParaRPr lang="en-US" altLang="zh-CN" sz="24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87583" y="2178392"/>
            <a:ext cx="972313" cy="972313"/>
            <a:chOff x="4527339" y="2271156"/>
            <a:chExt cx="972313" cy="972313"/>
          </a:xfrm>
        </p:grpSpPr>
        <p:sp>
          <p:nvSpPr>
            <p:cNvPr id="12" name="椭圆 11"/>
            <p:cNvSpPr/>
            <p:nvPr/>
          </p:nvSpPr>
          <p:spPr>
            <a:xfrm>
              <a:off x="4527339" y="2271156"/>
              <a:ext cx="972313" cy="97231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2400" dirty="0" smtClean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  <a:p>
              <a:pPr algn="ctr"/>
              <a:endParaRPr lang="en-US" altLang="zh-CN" sz="2400" dirty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627298" y="2380837"/>
              <a:ext cx="84189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bg1"/>
                  </a:solidFill>
                  <a:latin typeface="思源黑体 Light" panose="020B0300000000000000" pitchFamily="34" charset="-122"/>
                  <a:ea typeface="思源黑体 Light" panose="020B0300000000000000" pitchFamily="34" charset="-122"/>
                </a:rPr>
                <a:t>01</a:t>
              </a:r>
              <a:endParaRPr lang="zh-CN" altLang="en-US" sz="4800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44805" y="259715"/>
            <a:ext cx="6369050" cy="535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佳木斯市政务信息化项目</a:t>
            </a:r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  <a:sym typeface="+mn-ea"/>
              </a:rPr>
              <a:t>建设管理办法</a:t>
            </a:r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l"/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65042"/>
            <a:ext cx="185530" cy="5300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678104" y="1011104"/>
            <a:ext cx="4835791" cy="483579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23" name="直接连接符 22"/>
          <p:cNvCxnSpPr>
            <a:endCxn id="18" idx="1"/>
          </p:cNvCxnSpPr>
          <p:nvPr/>
        </p:nvCxnSpPr>
        <p:spPr>
          <a:xfrm flipH="1">
            <a:off x="0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8531886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5082263" y="3828823"/>
            <a:ext cx="20142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rPr>
              <a:t>出台背景</a:t>
            </a:r>
            <a:endParaRPr lang="zh-CN" altLang="en-US" sz="3600" b="1" dirty="0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307" y="2775027"/>
            <a:ext cx="1222630" cy="8603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9" grpId="0" animBg="1"/>
      <p:bldP spid="21" grpId="0" animBg="1"/>
      <p:bldP spid="2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54889" y="224575"/>
            <a:ext cx="26250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宋体-18030"/>
              </a:rPr>
              <a:t>一、出台背景</a:t>
            </a:r>
            <a:endParaRPr lang="zh-CN" altLang="en-US" sz="32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0" y="1502410"/>
            <a:ext cx="9335770" cy="46761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800"/>
              <a:t>按照《国务院办公厅关于印发国家政务信息化项目建设管理办法的通知》（国办发〔2019〕57号）、《黑龙江省政务信息化项目建设管理办法（试行）的通知》（黑政办发〔2023〕21号）等有关规定，为规范我市政务信息化项目建设管理，避免无序建设、重复投资、低效应用，推动政务信息化基础设施集约建设和资源整合共享，强化项目建设监督管理和考核评价，提升政府治理能力和公共服务水平，结合我市实际，制定了《佳木斯市政务信息化项目建设管理办法》（以下简称《办法》），以实现政务信息化项目集约化、规范化、标准化建设。</a:t>
            </a:r>
            <a:endParaRPr lang="zh-CN" altLang="en-US" sz="2800"/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54889" y="224575"/>
            <a:ext cx="221805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宋体-18030"/>
              </a:rPr>
              <a:t>二、必要性</a:t>
            </a:r>
            <a:endParaRPr lang="zh-CN" altLang="en-US" sz="32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0" y="1657350"/>
            <a:ext cx="9335770" cy="46761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just"/>
            <a:r>
              <a:rPr lang="zh-CN" altLang="en-US" sz="2800"/>
              <a:t>《办法》围绕整合政务信息化项目建设，破除“信息孤岛”， 以“统筹规划、共建共享、业务协同、安全可靠”为原则，以“推动政务信息系统跨部门、跨层级、互联互通、信息共享和业务协同，强化系统应用绩效”为目的，进一步理顺了项目管理部门之间的关系，推进全市“一盘棋”“一张网”“一朵云”，有助于推动数据汇聚、共享和交换，打通“信息孤岛”和“数据烟囱”，解决全市政务信息化项目管理机制问题，健全项目评价考核体系，确保政务信息化项目高效、高质量建设实施。</a:t>
            </a:r>
            <a:endParaRPr lang="zh-CN" altLang="en-US" sz="2800"/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2729947" y="3564835"/>
            <a:ext cx="6718853" cy="14312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46000" y="2079000"/>
            <a:ext cx="2700000" cy="270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ctr"/>
            <a:endParaRPr lang="en-US" altLang="zh-CN" sz="24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87583" y="2178392"/>
            <a:ext cx="972313" cy="972313"/>
            <a:chOff x="4527339" y="2271156"/>
            <a:chExt cx="972313" cy="972313"/>
          </a:xfrm>
        </p:grpSpPr>
        <p:sp>
          <p:nvSpPr>
            <p:cNvPr id="12" name="椭圆 11"/>
            <p:cNvSpPr/>
            <p:nvPr/>
          </p:nvSpPr>
          <p:spPr>
            <a:xfrm>
              <a:off x="4527339" y="2271156"/>
              <a:ext cx="972313" cy="97231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2400" dirty="0" smtClean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  <a:p>
              <a:pPr algn="ctr"/>
              <a:endParaRPr lang="en-US" altLang="zh-CN" sz="2400" dirty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630417" y="2380837"/>
              <a:ext cx="835660" cy="829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bg1"/>
                  </a:solidFill>
                  <a:latin typeface="思源黑体 Light" panose="020B0300000000000000" pitchFamily="34" charset="-122"/>
                  <a:ea typeface="思源黑体 Light" panose="020B0300000000000000" pitchFamily="34" charset="-122"/>
                </a:rPr>
                <a:t>02</a:t>
              </a:r>
              <a:endParaRPr lang="zh-CN" altLang="en-US" sz="4800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44805" y="259715"/>
            <a:ext cx="6369050" cy="535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佳木斯市政务信息化项目</a:t>
            </a:r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  <a:sym typeface="+mn-ea"/>
              </a:rPr>
              <a:t>建设管理办法</a:t>
            </a:r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l"/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65042"/>
            <a:ext cx="185530" cy="5300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678104" y="1011104"/>
            <a:ext cx="4835791" cy="483579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23" name="直接连接符 22"/>
          <p:cNvCxnSpPr>
            <a:endCxn id="18" idx="1"/>
          </p:cNvCxnSpPr>
          <p:nvPr/>
        </p:nvCxnSpPr>
        <p:spPr>
          <a:xfrm flipH="1">
            <a:off x="0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8531886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5082263" y="3828823"/>
            <a:ext cx="20142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研判过程</a:t>
            </a:r>
            <a:endParaRPr lang="zh-CN" altLang="en-US" sz="3600" b="1" dirty="0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307" y="2775027"/>
            <a:ext cx="1222630" cy="8603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9" grpId="0" bldLvl="0" animBg="1"/>
      <p:bldP spid="21" grpId="0" bldLvl="0" animBg="1"/>
      <p:bldP spid="26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54889" y="224575"/>
            <a:ext cx="26250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宋体-18030"/>
              </a:rPr>
              <a:t>一、研判过程</a:t>
            </a:r>
            <a:endParaRPr lang="zh-CN" altLang="en-US" sz="32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28115" y="1259840"/>
            <a:ext cx="9335770" cy="46761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just"/>
            <a:r>
              <a:rPr lang="zh-CN" altLang="en-US" sz="2800"/>
              <a:t>根据市政府主要领导批示，市营商环境局精心组织，深入学习国、省文件精神，借鉴参考了其他先进省市经验和做法，主动对接相关部门，起草了《佳木斯市政务信息化项目建设管理办法（征求意见稿）》，《办法》先后3次征求市发改委、市财政局、市审计局、市公安局、市委网信办等责任部门的意见后进行了修改和调整，修改调整后向全市37个部门和11个县（市）区（含建三江）广泛征求意见，根据收集的意见和建议再次进行了修改完善，形成了《佳木斯市政务信息化项目建设管理办法（送审稿）》。</a:t>
            </a:r>
            <a:r>
              <a:rPr lang="en-US" altLang="zh-CN" sz="2800"/>
              <a:t>2023</a:t>
            </a:r>
            <a:r>
              <a:rPr lang="zh-CN" altLang="en-US" sz="2800"/>
              <a:t>年</a:t>
            </a:r>
            <a:r>
              <a:rPr lang="en-US" altLang="zh-CN" sz="2800"/>
              <a:t>10</a:t>
            </a:r>
            <a:r>
              <a:rPr lang="zh-CN" altLang="en-US" sz="2800"/>
              <a:t>月</a:t>
            </a:r>
            <a:r>
              <a:rPr lang="en-US" altLang="zh-CN" sz="2800"/>
              <a:t>20</a:t>
            </a:r>
            <a:r>
              <a:rPr lang="zh-CN" altLang="en-US" sz="2800"/>
              <a:t>日经佳木斯市人民政府第二十四次常务会审议通过，以市政府办公室名义印发。</a:t>
            </a:r>
            <a:endParaRPr lang="zh-CN" altLang="en-US" sz="2800"/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54889" y="224575"/>
            <a:ext cx="26250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宋体-18030"/>
              </a:rPr>
              <a:t>二、起草依据</a:t>
            </a:r>
            <a:endParaRPr lang="zh-CN" altLang="en-US" sz="3200" b="1" dirty="0">
              <a:latin typeface="思源黑体 Light" panose="020B0300000000000000" pitchFamily="34" charset="-122"/>
              <a:ea typeface="思源黑体 Light" panose="020B0300000000000000" pitchFamily="34" charset="-122"/>
              <a:cs typeface="宋体-18030"/>
            </a:endParaRPr>
          </a:p>
        </p:txBody>
      </p:sp>
      <p:sp>
        <p:nvSpPr>
          <p:cNvPr id="9" name="圆角矩形 8"/>
          <p:cNvSpPr/>
          <p:nvPr>
            <p:custDataLst>
              <p:tags r:id="rId1"/>
            </p:custDataLst>
          </p:nvPr>
        </p:nvSpPr>
        <p:spPr>
          <a:xfrm>
            <a:off x="1311910" y="2302510"/>
            <a:ext cx="9523095" cy="10096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31800" indent="-342900" algn="just" fontAlgn="auto">
              <a:lnSpc>
                <a:spcPts val="2400"/>
              </a:lnSpc>
              <a:buFont typeface="Wingdings" panose="05000000000000000000" pitchFamily="2" charset="2"/>
              <a:buChar char="l"/>
              <a:tabLst>
                <a:tab pos="457200" algn="l"/>
              </a:tabLst>
            </a:pPr>
            <a:r>
              <a:rPr lang="zh-CN" altLang="zh-CN" sz="2000" kern="100" dirty="0">
                <a:solidFill>
                  <a:schemeClr val="tx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1.《国务院办公厅关于印发国家政务信息化项目建设管理办法的通知》（国办发〔2019〕57号）</a:t>
            </a:r>
            <a:endParaRPr lang="zh-CN" altLang="zh-CN" sz="2000" kern="100" dirty="0">
              <a:solidFill>
                <a:schemeClr val="tx1"/>
              </a:solidFill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>
            <p:custDataLst>
              <p:tags r:id="rId2"/>
            </p:custDataLst>
          </p:nvPr>
        </p:nvSpPr>
        <p:spPr>
          <a:xfrm>
            <a:off x="1311910" y="3787140"/>
            <a:ext cx="9523095" cy="10096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31800" indent="-342900" algn="just" fontAlgn="auto">
              <a:lnSpc>
                <a:spcPts val="2400"/>
              </a:lnSpc>
              <a:buFont typeface="Wingdings" panose="05000000000000000000" pitchFamily="2" charset="2"/>
              <a:buChar char="l"/>
              <a:tabLst>
                <a:tab pos="457200" algn="l"/>
              </a:tabLst>
            </a:pPr>
            <a:r>
              <a:rPr lang="en-US" altLang="zh-CN" sz="2000" kern="100" dirty="0">
                <a:solidFill>
                  <a:schemeClr val="tx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000" kern="100" dirty="0">
                <a:solidFill>
                  <a:schemeClr val="tx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.《黑龙江省政务信息化项目建设管理办法（试行）的通知》（黑政办发〔2023〕21号）</a:t>
            </a:r>
            <a:endParaRPr lang="zh-CN" altLang="zh-CN" sz="2000" kern="100" dirty="0">
              <a:solidFill>
                <a:schemeClr val="tx1"/>
              </a:solidFill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2729947" y="3564835"/>
            <a:ext cx="6718853" cy="14312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46000" y="2079000"/>
            <a:ext cx="2700000" cy="270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ctr"/>
            <a:endParaRPr lang="en-US" altLang="zh-CN" sz="24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87583" y="2178392"/>
            <a:ext cx="972313" cy="972313"/>
            <a:chOff x="4527339" y="2271156"/>
            <a:chExt cx="972313" cy="972313"/>
          </a:xfrm>
        </p:grpSpPr>
        <p:sp>
          <p:nvSpPr>
            <p:cNvPr id="12" name="椭圆 11"/>
            <p:cNvSpPr/>
            <p:nvPr/>
          </p:nvSpPr>
          <p:spPr>
            <a:xfrm>
              <a:off x="4527339" y="2271156"/>
              <a:ext cx="972313" cy="97231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2400" dirty="0" smtClean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  <a:p>
              <a:pPr algn="ctr"/>
              <a:endParaRPr lang="en-US" altLang="zh-CN" sz="2400" dirty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630417" y="2380837"/>
              <a:ext cx="835660" cy="829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bg1"/>
                  </a:solidFill>
                  <a:latin typeface="思源黑体 Light" panose="020B0300000000000000" pitchFamily="34" charset="-122"/>
                  <a:ea typeface="思源黑体 Light" panose="020B0300000000000000" pitchFamily="34" charset="-122"/>
                </a:rPr>
                <a:t>03</a:t>
              </a:r>
              <a:endParaRPr lang="zh-CN" altLang="en-US" sz="4800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44805" y="259715"/>
            <a:ext cx="6369050" cy="535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佳木斯市政务信息化项目</a:t>
            </a:r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  <a:sym typeface="+mn-ea"/>
              </a:rPr>
              <a:t>建设管理办法</a:t>
            </a:r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l"/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65042"/>
            <a:ext cx="185530" cy="5300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678104" y="1011104"/>
            <a:ext cx="4835791" cy="483579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23" name="直接连接符 22"/>
          <p:cNvCxnSpPr>
            <a:endCxn id="18" idx="1"/>
          </p:cNvCxnSpPr>
          <p:nvPr/>
        </p:nvCxnSpPr>
        <p:spPr>
          <a:xfrm flipH="1">
            <a:off x="0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8531886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5082263" y="3828823"/>
            <a:ext cx="20142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rPr>
              <a:t>基本框架</a:t>
            </a:r>
            <a:endParaRPr lang="zh-CN" altLang="en-US" sz="3600" b="1" dirty="0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307" y="2775027"/>
            <a:ext cx="1222630" cy="8603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9" grpId="0" bldLvl="0" animBg="1"/>
      <p:bldP spid="21" grpId="0" bldLvl="0" animBg="1"/>
      <p:bldP spid="26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9939" y="1444888"/>
            <a:ext cx="4823791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i="1" kern="100" dirty="0" smtClean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   </a:t>
            </a:r>
            <a:r>
              <a:rPr altLang="zh-CN" sz="2800" b="1" i="1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《办法》对政务信息化项目建设提出了一系列制度保障，核心是适应我市经济社会发展趋势，促进我市政务信息化建设的合理规划、整体推进和集约创新。</a:t>
            </a:r>
            <a:r>
              <a:rPr lang="en-US" altLang="zh-CN" sz="2800" b="1" i="1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 </a:t>
            </a:r>
            <a:endParaRPr lang="zh-CN" altLang="zh-CN" sz="2800" b="1" i="1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887896"/>
            <a:ext cx="6096000" cy="597010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-1" fmla="*/ 795130 w 6096000"/>
              <a:gd name="connsiteY0-2" fmla="*/ 0 h 6858000"/>
              <a:gd name="connsiteX1-3" fmla="*/ 6096000 w 6096000"/>
              <a:gd name="connsiteY1-4" fmla="*/ 0 h 6858000"/>
              <a:gd name="connsiteX2-5" fmla="*/ 6096000 w 6096000"/>
              <a:gd name="connsiteY2-6" fmla="*/ 6858000 h 6858000"/>
              <a:gd name="connsiteX3-7" fmla="*/ 0 w 6096000"/>
              <a:gd name="connsiteY3-8" fmla="*/ 6858000 h 6858000"/>
              <a:gd name="connsiteX4-9" fmla="*/ 795130 w 6096000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096000" h="6858000">
                <a:moveTo>
                  <a:pt x="79513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lnTo>
                  <a:pt x="795130" y="0"/>
                </a:lnTo>
                <a:close/>
              </a:path>
            </a:pathLst>
          </a:custGeom>
          <a:pattFill prst="pct5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-13648" y="6305266"/>
            <a:ext cx="12232945" cy="552735"/>
            <a:chOff x="-13648" y="5901244"/>
            <a:chExt cx="12232945" cy="956757"/>
          </a:xfrm>
        </p:grpSpPr>
        <p:sp>
          <p:nvSpPr>
            <p:cNvPr id="12" name="矩形 6"/>
            <p:cNvSpPr/>
            <p:nvPr/>
          </p:nvSpPr>
          <p:spPr>
            <a:xfrm>
              <a:off x="13238" y="5901244"/>
              <a:ext cx="12178762" cy="956757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205252"/>
                <a:gd name="connsiteY0-34" fmla="*/ 151743 h 692738"/>
                <a:gd name="connsiteX1-35" fmla="*/ 12205252 w 12205252"/>
                <a:gd name="connsiteY1-36" fmla="*/ 692738 h 692738"/>
                <a:gd name="connsiteX2-37" fmla="*/ 13252 w 12205252"/>
                <a:gd name="connsiteY2-38" fmla="*/ 692738 h 692738"/>
                <a:gd name="connsiteX3-39" fmla="*/ 0 w 12205252"/>
                <a:gd name="connsiteY3-40" fmla="*/ 151743 h 692738"/>
                <a:gd name="connsiteX0-41" fmla="*/ 0 w 12205252"/>
                <a:gd name="connsiteY0-42" fmla="*/ 356900 h 897895"/>
                <a:gd name="connsiteX1-43" fmla="*/ 12205252 w 12205252"/>
                <a:gd name="connsiteY1-44" fmla="*/ 897895 h 897895"/>
                <a:gd name="connsiteX2-45" fmla="*/ 13252 w 12205252"/>
                <a:gd name="connsiteY2-46" fmla="*/ 897895 h 897895"/>
                <a:gd name="connsiteX3-47" fmla="*/ 0 w 12205252"/>
                <a:gd name="connsiteY3-48" fmla="*/ 356900 h 897895"/>
                <a:gd name="connsiteX0-49" fmla="*/ 0 w 12205252"/>
                <a:gd name="connsiteY0-50" fmla="*/ 362810 h 903805"/>
                <a:gd name="connsiteX1-51" fmla="*/ 12205252 w 12205252"/>
                <a:gd name="connsiteY1-52" fmla="*/ 903805 h 903805"/>
                <a:gd name="connsiteX2-53" fmla="*/ 13252 w 12205252"/>
                <a:gd name="connsiteY2-54" fmla="*/ 903805 h 903805"/>
                <a:gd name="connsiteX3-55" fmla="*/ 0 w 12205252"/>
                <a:gd name="connsiteY3-56" fmla="*/ 362810 h 903805"/>
                <a:gd name="connsiteX0-57" fmla="*/ 411 w 12192000"/>
                <a:gd name="connsiteY0-58" fmla="*/ 386397 h 803288"/>
                <a:gd name="connsiteX1-59" fmla="*/ 12192000 w 12192000"/>
                <a:gd name="connsiteY1-60" fmla="*/ 803288 h 803288"/>
                <a:gd name="connsiteX2-61" fmla="*/ 0 w 12192000"/>
                <a:gd name="connsiteY2-62" fmla="*/ 803288 h 803288"/>
                <a:gd name="connsiteX3-63" fmla="*/ 411 w 12192000"/>
                <a:gd name="connsiteY3-64" fmla="*/ 386397 h 803288"/>
                <a:gd name="connsiteX0-65" fmla="*/ 14073 w 12192000"/>
                <a:gd name="connsiteY0-66" fmla="*/ 395718 h 767479"/>
                <a:gd name="connsiteX1-67" fmla="*/ 12192000 w 12192000"/>
                <a:gd name="connsiteY1-68" fmla="*/ 767479 h 767479"/>
                <a:gd name="connsiteX2-69" fmla="*/ 0 w 12192000"/>
                <a:gd name="connsiteY2-70" fmla="*/ 767479 h 767479"/>
                <a:gd name="connsiteX3-71" fmla="*/ 14073 w 12192000"/>
                <a:gd name="connsiteY3-72" fmla="*/ 395718 h 767479"/>
                <a:gd name="connsiteX0-73" fmla="*/ 14073 w 12192000"/>
                <a:gd name="connsiteY0-74" fmla="*/ 410620 h 782381"/>
                <a:gd name="connsiteX1-75" fmla="*/ 12192000 w 12192000"/>
                <a:gd name="connsiteY1-76" fmla="*/ 782381 h 782381"/>
                <a:gd name="connsiteX2-77" fmla="*/ 0 w 12192000"/>
                <a:gd name="connsiteY2-78" fmla="*/ 782381 h 782381"/>
                <a:gd name="connsiteX3-79" fmla="*/ 14073 w 12192000"/>
                <a:gd name="connsiteY3-80" fmla="*/ 410620 h 782381"/>
                <a:gd name="connsiteX0-81" fmla="*/ 14073 w 12192000"/>
                <a:gd name="connsiteY0-82" fmla="*/ 421342 h 793103"/>
                <a:gd name="connsiteX1-83" fmla="*/ 12192000 w 12192000"/>
                <a:gd name="connsiteY1-84" fmla="*/ 793103 h 793103"/>
                <a:gd name="connsiteX2-85" fmla="*/ 0 w 12192000"/>
                <a:gd name="connsiteY2-86" fmla="*/ 793103 h 793103"/>
                <a:gd name="connsiteX3-87" fmla="*/ 14073 w 12192000"/>
                <a:gd name="connsiteY3-88" fmla="*/ 421342 h 793103"/>
                <a:gd name="connsiteX0-89" fmla="*/ 14073 w 12192000"/>
                <a:gd name="connsiteY0-90" fmla="*/ 419165 h 790926"/>
                <a:gd name="connsiteX1-91" fmla="*/ 12192000 w 12192000"/>
                <a:gd name="connsiteY1-92" fmla="*/ 790926 h 790926"/>
                <a:gd name="connsiteX2-93" fmla="*/ 0 w 12192000"/>
                <a:gd name="connsiteY2-94" fmla="*/ 790926 h 790926"/>
                <a:gd name="connsiteX3-95" fmla="*/ 14073 w 12192000"/>
                <a:gd name="connsiteY3-96" fmla="*/ 419165 h 7909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192000" h="790926">
                  <a:moveTo>
                    <a:pt x="14073" y="419165"/>
                  </a:moveTo>
                  <a:cubicBezTo>
                    <a:pt x="5407923" y="-591717"/>
                    <a:pt x="7660125" y="507200"/>
                    <a:pt x="12192000" y="790926"/>
                  </a:cubicBezTo>
                  <a:lnTo>
                    <a:pt x="0" y="790926"/>
                  </a:lnTo>
                  <a:lnTo>
                    <a:pt x="14073" y="41916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6"/>
            <p:cNvSpPr/>
            <p:nvPr/>
          </p:nvSpPr>
          <p:spPr>
            <a:xfrm flipH="1">
              <a:off x="0" y="6160568"/>
              <a:ext cx="12192000" cy="697431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192000"/>
                <a:gd name="connsiteY0-34" fmla="*/ 260733 h 1340785"/>
                <a:gd name="connsiteX1-35" fmla="*/ 12192000 w 12192000"/>
                <a:gd name="connsiteY1-36" fmla="*/ 1340785 h 1340785"/>
                <a:gd name="connsiteX2-37" fmla="*/ 0 w 12192000"/>
                <a:gd name="connsiteY2-38" fmla="*/ 1340785 h 1340785"/>
                <a:gd name="connsiteX3-39" fmla="*/ 0 w 12192000"/>
                <a:gd name="connsiteY3-40" fmla="*/ 260733 h 1340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192000" h="1340785">
                  <a:moveTo>
                    <a:pt x="0" y="260733"/>
                  </a:moveTo>
                  <a:cubicBezTo>
                    <a:pt x="4170017" y="-660496"/>
                    <a:pt x="7372626" y="1139794"/>
                    <a:pt x="12192000" y="1340785"/>
                  </a:cubicBezTo>
                  <a:lnTo>
                    <a:pt x="0" y="1340785"/>
                  </a:lnTo>
                  <a:lnTo>
                    <a:pt x="0" y="26073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6"/>
            <p:cNvSpPr/>
            <p:nvPr/>
          </p:nvSpPr>
          <p:spPr>
            <a:xfrm>
              <a:off x="1" y="6029503"/>
              <a:ext cx="12219296" cy="828498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192000"/>
                <a:gd name="connsiteY0-34" fmla="*/ 110738 h 1095379"/>
                <a:gd name="connsiteX1-35" fmla="*/ 12192000 w 12192000"/>
                <a:gd name="connsiteY1-36" fmla="*/ 1095379 h 1095379"/>
                <a:gd name="connsiteX2-37" fmla="*/ 0 w 12192000"/>
                <a:gd name="connsiteY2-38" fmla="*/ 1095379 h 1095379"/>
                <a:gd name="connsiteX3-39" fmla="*/ 0 w 12192000"/>
                <a:gd name="connsiteY3-40" fmla="*/ 110738 h 1095379"/>
                <a:gd name="connsiteX0-41" fmla="*/ 0 w 12192000"/>
                <a:gd name="connsiteY0-42" fmla="*/ 149522 h 1134163"/>
                <a:gd name="connsiteX1-43" fmla="*/ 12192000 w 12192000"/>
                <a:gd name="connsiteY1-44" fmla="*/ 1134163 h 1134163"/>
                <a:gd name="connsiteX2-45" fmla="*/ 0 w 12192000"/>
                <a:gd name="connsiteY2-46" fmla="*/ 1134163 h 1134163"/>
                <a:gd name="connsiteX3-47" fmla="*/ 0 w 12192000"/>
                <a:gd name="connsiteY3-48" fmla="*/ 149522 h 1134163"/>
                <a:gd name="connsiteX0-49" fmla="*/ 0 w 12192000"/>
                <a:gd name="connsiteY0-50" fmla="*/ 157151 h 1141792"/>
                <a:gd name="connsiteX1-51" fmla="*/ 12192000 w 12192000"/>
                <a:gd name="connsiteY1-52" fmla="*/ 1141792 h 1141792"/>
                <a:gd name="connsiteX2-53" fmla="*/ 0 w 12192000"/>
                <a:gd name="connsiteY2-54" fmla="*/ 1141792 h 1141792"/>
                <a:gd name="connsiteX3-55" fmla="*/ 0 w 12192000"/>
                <a:gd name="connsiteY3-56" fmla="*/ 157151 h 1141792"/>
                <a:gd name="connsiteX0-57" fmla="*/ 0 w 12192000"/>
                <a:gd name="connsiteY0-58" fmla="*/ 189804 h 1174445"/>
                <a:gd name="connsiteX1-59" fmla="*/ 12192000 w 12192000"/>
                <a:gd name="connsiteY1-60" fmla="*/ 872315 h 1174445"/>
                <a:gd name="connsiteX2-61" fmla="*/ 0 w 12192000"/>
                <a:gd name="connsiteY2-62" fmla="*/ 1174445 h 1174445"/>
                <a:gd name="connsiteX3-63" fmla="*/ 0 w 12192000"/>
                <a:gd name="connsiteY3-64" fmla="*/ 189804 h 1174445"/>
                <a:gd name="connsiteX0-65" fmla="*/ 0 w 12192000"/>
                <a:gd name="connsiteY0-66" fmla="*/ 189804 h 1174445"/>
                <a:gd name="connsiteX1-67" fmla="*/ 12192000 w 12192000"/>
                <a:gd name="connsiteY1-68" fmla="*/ 872315 h 1174445"/>
                <a:gd name="connsiteX2-69" fmla="*/ 0 w 12192000"/>
                <a:gd name="connsiteY2-70" fmla="*/ 1174445 h 1174445"/>
                <a:gd name="connsiteX3-71" fmla="*/ 0 w 12192000"/>
                <a:gd name="connsiteY3-72" fmla="*/ 189804 h 1174445"/>
                <a:gd name="connsiteX0-73" fmla="*/ 0 w 12192000"/>
                <a:gd name="connsiteY0-74" fmla="*/ 151214 h 1135855"/>
                <a:gd name="connsiteX1-75" fmla="*/ 12192000 w 12192000"/>
                <a:gd name="connsiteY1-76" fmla="*/ 833725 h 1135855"/>
                <a:gd name="connsiteX2-77" fmla="*/ 0 w 12192000"/>
                <a:gd name="connsiteY2-78" fmla="*/ 1135855 h 1135855"/>
                <a:gd name="connsiteX3-79" fmla="*/ 0 w 12192000"/>
                <a:gd name="connsiteY3-80" fmla="*/ 151214 h 1135855"/>
                <a:gd name="connsiteX0-81" fmla="*/ 0 w 12192000"/>
                <a:gd name="connsiteY0-82" fmla="*/ 0 h 984641"/>
                <a:gd name="connsiteX1-83" fmla="*/ 12192000 w 12192000"/>
                <a:gd name="connsiteY1-84" fmla="*/ 682511 h 984641"/>
                <a:gd name="connsiteX2-85" fmla="*/ 0 w 12192000"/>
                <a:gd name="connsiteY2-86" fmla="*/ 984641 h 984641"/>
                <a:gd name="connsiteX3-87" fmla="*/ 0 w 12192000"/>
                <a:gd name="connsiteY3-88" fmla="*/ 0 h 984641"/>
                <a:gd name="connsiteX0-89" fmla="*/ 0 w 12192000"/>
                <a:gd name="connsiteY0-90" fmla="*/ 0 h 984641"/>
                <a:gd name="connsiteX1-91" fmla="*/ 12192000 w 12192000"/>
                <a:gd name="connsiteY1-92" fmla="*/ 682511 h 984641"/>
                <a:gd name="connsiteX2-93" fmla="*/ 0 w 12192000"/>
                <a:gd name="connsiteY2-94" fmla="*/ 984641 h 984641"/>
                <a:gd name="connsiteX3-95" fmla="*/ 0 w 12192000"/>
                <a:gd name="connsiteY3-96" fmla="*/ 0 h 984641"/>
                <a:gd name="connsiteX0-97" fmla="*/ 0 w 12192000"/>
                <a:gd name="connsiteY0-98" fmla="*/ 99799 h 686900"/>
                <a:gd name="connsiteX1-99" fmla="*/ 12192000 w 12192000"/>
                <a:gd name="connsiteY1-100" fmla="*/ 384770 h 686900"/>
                <a:gd name="connsiteX2-101" fmla="*/ 0 w 12192000"/>
                <a:gd name="connsiteY2-102" fmla="*/ 686900 h 686900"/>
                <a:gd name="connsiteX3-103" fmla="*/ 0 w 12192000"/>
                <a:gd name="connsiteY3-104" fmla="*/ 99799 h 686900"/>
                <a:gd name="connsiteX0-105" fmla="*/ 0 w 12192000"/>
                <a:gd name="connsiteY0-106" fmla="*/ 150932 h 738033"/>
                <a:gd name="connsiteX1-107" fmla="*/ 12192000 w 12192000"/>
                <a:gd name="connsiteY1-108" fmla="*/ 435903 h 738033"/>
                <a:gd name="connsiteX2-109" fmla="*/ 0 w 12192000"/>
                <a:gd name="connsiteY2-110" fmla="*/ 738033 h 738033"/>
                <a:gd name="connsiteX3-111" fmla="*/ 0 w 12192000"/>
                <a:gd name="connsiteY3-112" fmla="*/ 150932 h 738033"/>
                <a:gd name="connsiteX0-113" fmla="*/ 0 w 12192000"/>
                <a:gd name="connsiteY0-114" fmla="*/ 297734 h 884835"/>
                <a:gd name="connsiteX1-115" fmla="*/ 12192000 w 12192000"/>
                <a:gd name="connsiteY1-116" fmla="*/ 582705 h 884835"/>
                <a:gd name="connsiteX2-117" fmla="*/ 0 w 12192000"/>
                <a:gd name="connsiteY2-118" fmla="*/ 884835 h 884835"/>
                <a:gd name="connsiteX3-119" fmla="*/ 0 w 12192000"/>
                <a:gd name="connsiteY3-120" fmla="*/ 297734 h 884835"/>
                <a:gd name="connsiteX0-121" fmla="*/ 0 w 12192000"/>
                <a:gd name="connsiteY0-122" fmla="*/ 270237 h 857338"/>
                <a:gd name="connsiteX1-123" fmla="*/ 12192000 w 12192000"/>
                <a:gd name="connsiteY1-124" fmla="*/ 555208 h 857338"/>
                <a:gd name="connsiteX2-125" fmla="*/ 0 w 12192000"/>
                <a:gd name="connsiteY2-126" fmla="*/ 857338 h 857338"/>
                <a:gd name="connsiteX3-127" fmla="*/ 0 w 12192000"/>
                <a:gd name="connsiteY3-128" fmla="*/ 270237 h 857338"/>
                <a:gd name="connsiteX0-129" fmla="*/ 0 w 12192000"/>
                <a:gd name="connsiteY0-130" fmla="*/ 397278 h 984379"/>
                <a:gd name="connsiteX1-131" fmla="*/ 12192000 w 12192000"/>
                <a:gd name="connsiteY1-132" fmla="*/ 682249 h 984379"/>
                <a:gd name="connsiteX2-133" fmla="*/ 0 w 12192000"/>
                <a:gd name="connsiteY2-134" fmla="*/ 984379 h 984379"/>
                <a:gd name="connsiteX3-135" fmla="*/ 0 w 12192000"/>
                <a:gd name="connsiteY3-136" fmla="*/ 397278 h 984379"/>
                <a:gd name="connsiteX0-137" fmla="*/ 0 w 12517705"/>
                <a:gd name="connsiteY0-138" fmla="*/ 210857 h 797958"/>
                <a:gd name="connsiteX1-139" fmla="*/ 8243248 w 12517705"/>
                <a:gd name="connsiteY1-140" fmla="*/ 10832 h 797958"/>
                <a:gd name="connsiteX2-141" fmla="*/ 12192000 w 12517705"/>
                <a:gd name="connsiteY2-142" fmla="*/ 495828 h 797958"/>
                <a:gd name="connsiteX3-143" fmla="*/ 0 w 12517705"/>
                <a:gd name="connsiteY3-144" fmla="*/ 797958 h 797958"/>
                <a:gd name="connsiteX4-145" fmla="*/ 0 w 12517705"/>
                <a:gd name="connsiteY4-146" fmla="*/ 210857 h 797958"/>
                <a:gd name="connsiteX0-147" fmla="*/ 0 w 12516722"/>
                <a:gd name="connsiteY0-148" fmla="*/ 87513 h 674614"/>
                <a:gd name="connsiteX1-149" fmla="*/ 8229600 w 12516722"/>
                <a:gd name="connsiteY1-150" fmla="*/ 46503 h 674614"/>
                <a:gd name="connsiteX2-151" fmla="*/ 12192000 w 12516722"/>
                <a:gd name="connsiteY2-152" fmla="*/ 372484 h 674614"/>
                <a:gd name="connsiteX3-153" fmla="*/ 0 w 12516722"/>
                <a:gd name="connsiteY3-154" fmla="*/ 674614 h 674614"/>
                <a:gd name="connsiteX4-155" fmla="*/ 0 w 12516722"/>
                <a:gd name="connsiteY4-156" fmla="*/ 87513 h 674614"/>
                <a:gd name="connsiteX0-157" fmla="*/ 0 w 12516722"/>
                <a:gd name="connsiteY0-158" fmla="*/ 406362 h 993463"/>
                <a:gd name="connsiteX1-159" fmla="*/ 8229600 w 12516722"/>
                <a:gd name="connsiteY1-160" fmla="*/ 365352 h 993463"/>
                <a:gd name="connsiteX2-161" fmla="*/ 12192000 w 12516722"/>
                <a:gd name="connsiteY2-162" fmla="*/ 691333 h 993463"/>
                <a:gd name="connsiteX3-163" fmla="*/ 0 w 12516722"/>
                <a:gd name="connsiteY3-164" fmla="*/ 993463 h 993463"/>
                <a:gd name="connsiteX4-165" fmla="*/ 0 w 12516722"/>
                <a:gd name="connsiteY4-166" fmla="*/ 406362 h 993463"/>
                <a:gd name="connsiteX0-167" fmla="*/ 0 w 12515745"/>
                <a:gd name="connsiteY0-168" fmla="*/ 308141 h 895242"/>
                <a:gd name="connsiteX1-169" fmla="*/ 8215952 w 12515745"/>
                <a:gd name="connsiteY1-170" fmla="*/ 410246 h 895242"/>
                <a:gd name="connsiteX2-171" fmla="*/ 12192000 w 12515745"/>
                <a:gd name="connsiteY2-172" fmla="*/ 593112 h 895242"/>
                <a:gd name="connsiteX3-173" fmla="*/ 0 w 12515745"/>
                <a:gd name="connsiteY3-174" fmla="*/ 895242 h 895242"/>
                <a:gd name="connsiteX4-175" fmla="*/ 0 w 12515745"/>
                <a:gd name="connsiteY4-176" fmla="*/ 308141 h 895242"/>
                <a:gd name="connsiteX0-177" fmla="*/ 0 w 12499993"/>
                <a:gd name="connsiteY0-178" fmla="*/ 308140 h 895241"/>
                <a:gd name="connsiteX1-179" fmla="*/ 8215952 w 12499993"/>
                <a:gd name="connsiteY1-180" fmla="*/ 410245 h 895241"/>
                <a:gd name="connsiteX2-181" fmla="*/ 12192000 w 12499993"/>
                <a:gd name="connsiteY2-182" fmla="*/ 593111 h 895241"/>
                <a:gd name="connsiteX3-183" fmla="*/ 0 w 12499993"/>
                <a:gd name="connsiteY3-184" fmla="*/ 895241 h 895241"/>
                <a:gd name="connsiteX4-185" fmla="*/ 0 w 12499993"/>
                <a:gd name="connsiteY4-186" fmla="*/ 308140 h 895241"/>
                <a:gd name="connsiteX0-187" fmla="*/ 0 w 12846182"/>
                <a:gd name="connsiteY0-188" fmla="*/ 308140 h 895241"/>
                <a:gd name="connsiteX1-189" fmla="*/ 8215952 w 12846182"/>
                <a:gd name="connsiteY1-190" fmla="*/ 410245 h 895241"/>
                <a:gd name="connsiteX2-191" fmla="*/ 12560490 w 12846182"/>
                <a:gd name="connsiteY2-192" fmla="*/ 593111 h 895241"/>
                <a:gd name="connsiteX3-193" fmla="*/ 0 w 12846182"/>
                <a:gd name="connsiteY3-194" fmla="*/ 895241 h 895241"/>
                <a:gd name="connsiteX4-195" fmla="*/ 0 w 12846182"/>
                <a:gd name="connsiteY4-196" fmla="*/ 308140 h 895241"/>
                <a:gd name="connsiteX0-197" fmla="*/ 0 w 12560490"/>
                <a:gd name="connsiteY0-198" fmla="*/ 308140 h 895241"/>
                <a:gd name="connsiteX1-199" fmla="*/ 8215952 w 12560490"/>
                <a:gd name="connsiteY1-200" fmla="*/ 410245 h 895241"/>
                <a:gd name="connsiteX2-201" fmla="*/ 12560490 w 12560490"/>
                <a:gd name="connsiteY2-202" fmla="*/ 593111 h 895241"/>
                <a:gd name="connsiteX3-203" fmla="*/ 0 w 12560490"/>
                <a:gd name="connsiteY3-204" fmla="*/ 895241 h 895241"/>
                <a:gd name="connsiteX4-205" fmla="*/ 0 w 12560490"/>
                <a:gd name="connsiteY4-206" fmla="*/ 308140 h 895241"/>
                <a:gd name="connsiteX0-207" fmla="*/ 0 w 12219296"/>
                <a:gd name="connsiteY0-208" fmla="*/ 308140 h 895241"/>
                <a:gd name="connsiteX1-209" fmla="*/ 8215952 w 12219296"/>
                <a:gd name="connsiteY1-210" fmla="*/ 410245 h 895241"/>
                <a:gd name="connsiteX2-211" fmla="*/ 12219296 w 12219296"/>
                <a:gd name="connsiteY2-212" fmla="*/ 561308 h 895241"/>
                <a:gd name="connsiteX3-213" fmla="*/ 0 w 12219296"/>
                <a:gd name="connsiteY3-214" fmla="*/ 895241 h 895241"/>
                <a:gd name="connsiteX4-215" fmla="*/ 0 w 12219296"/>
                <a:gd name="connsiteY4-216" fmla="*/ 308140 h 895241"/>
                <a:gd name="connsiteX0-217" fmla="*/ 0 w 12219296"/>
                <a:gd name="connsiteY0-218" fmla="*/ 308140 h 895241"/>
                <a:gd name="connsiteX1-219" fmla="*/ 8215952 w 12219296"/>
                <a:gd name="connsiteY1-220" fmla="*/ 410245 h 895241"/>
                <a:gd name="connsiteX2-221" fmla="*/ 12219296 w 12219296"/>
                <a:gd name="connsiteY2-222" fmla="*/ 561308 h 895241"/>
                <a:gd name="connsiteX3-223" fmla="*/ 0 w 12219296"/>
                <a:gd name="connsiteY3-224" fmla="*/ 895241 h 895241"/>
                <a:gd name="connsiteX4-225" fmla="*/ 0 w 12219296"/>
                <a:gd name="connsiteY4-226" fmla="*/ 308140 h 895241"/>
                <a:gd name="connsiteX0-227" fmla="*/ 0 w 12219296"/>
                <a:gd name="connsiteY0-228" fmla="*/ 308140 h 895241"/>
                <a:gd name="connsiteX1-229" fmla="*/ 8215952 w 12219296"/>
                <a:gd name="connsiteY1-230" fmla="*/ 410245 h 895241"/>
                <a:gd name="connsiteX2-231" fmla="*/ 12219296 w 12219296"/>
                <a:gd name="connsiteY2-232" fmla="*/ 561308 h 895241"/>
                <a:gd name="connsiteX3-233" fmla="*/ 0 w 12219296"/>
                <a:gd name="connsiteY3-234" fmla="*/ 895241 h 895241"/>
                <a:gd name="connsiteX4-235" fmla="*/ 0 w 12219296"/>
                <a:gd name="connsiteY4-236" fmla="*/ 308140 h 895241"/>
                <a:gd name="connsiteX0-237" fmla="*/ 0 w 12219296"/>
                <a:gd name="connsiteY0-238" fmla="*/ 383047 h 970148"/>
                <a:gd name="connsiteX1-239" fmla="*/ 8215952 w 12219296"/>
                <a:gd name="connsiteY1-240" fmla="*/ 485152 h 970148"/>
                <a:gd name="connsiteX2-241" fmla="*/ 12219296 w 12219296"/>
                <a:gd name="connsiteY2-242" fmla="*/ 636215 h 970148"/>
                <a:gd name="connsiteX3-243" fmla="*/ 0 w 12219296"/>
                <a:gd name="connsiteY3-244" fmla="*/ 970148 h 970148"/>
                <a:gd name="connsiteX4-245" fmla="*/ 0 w 12219296"/>
                <a:gd name="connsiteY4-246" fmla="*/ 383047 h 970148"/>
                <a:gd name="connsiteX0-247" fmla="*/ 0 w 12219296"/>
                <a:gd name="connsiteY0-248" fmla="*/ 449408 h 925198"/>
                <a:gd name="connsiteX1-249" fmla="*/ 8215952 w 12219296"/>
                <a:gd name="connsiteY1-250" fmla="*/ 440202 h 925198"/>
                <a:gd name="connsiteX2-251" fmla="*/ 12219296 w 12219296"/>
                <a:gd name="connsiteY2-252" fmla="*/ 591265 h 925198"/>
                <a:gd name="connsiteX3-253" fmla="*/ 0 w 12219296"/>
                <a:gd name="connsiteY3-254" fmla="*/ 925198 h 925198"/>
                <a:gd name="connsiteX4-255" fmla="*/ 0 w 12219296"/>
                <a:gd name="connsiteY4-256" fmla="*/ 449408 h 925198"/>
                <a:gd name="connsiteX0-257" fmla="*/ 0 w 12219296"/>
                <a:gd name="connsiteY0-258" fmla="*/ 532758 h 1008548"/>
                <a:gd name="connsiteX1-259" fmla="*/ 8215952 w 12219296"/>
                <a:gd name="connsiteY1-260" fmla="*/ 523552 h 1008548"/>
                <a:gd name="connsiteX2-261" fmla="*/ 12219296 w 12219296"/>
                <a:gd name="connsiteY2-262" fmla="*/ 674615 h 1008548"/>
                <a:gd name="connsiteX3-263" fmla="*/ 0 w 12219296"/>
                <a:gd name="connsiteY3-264" fmla="*/ 1008548 h 1008548"/>
                <a:gd name="connsiteX4-265" fmla="*/ 0 w 12219296"/>
                <a:gd name="connsiteY4-266" fmla="*/ 532758 h 1008548"/>
                <a:gd name="connsiteX0-267" fmla="*/ 0 w 12219296"/>
                <a:gd name="connsiteY0-268" fmla="*/ 489529 h 965319"/>
                <a:gd name="connsiteX1-269" fmla="*/ 8215952 w 12219296"/>
                <a:gd name="connsiteY1-270" fmla="*/ 480323 h 965319"/>
                <a:gd name="connsiteX2-271" fmla="*/ 12219296 w 12219296"/>
                <a:gd name="connsiteY2-272" fmla="*/ 631386 h 965319"/>
                <a:gd name="connsiteX3-273" fmla="*/ 0 w 12219296"/>
                <a:gd name="connsiteY3-274" fmla="*/ 965319 h 965319"/>
                <a:gd name="connsiteX4-275" fmla="*/ 0 w 12219296"/>
                <a:gd name="connsiteY4-276" fmla="*/ 489529 h 96531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45" y="connsiteY4-146"/>
                </a:cxn>
              </a:cxnLst>
              <a:rect l="l" t="t" r="r" b="b"/>
              <a:pathLst>
                <a:path w="12219296" h="965319">
                  <a:moveTo>
                    <a:pt x="0" y="489529"/>
                  </a:moveTo>
                  <a:cubicBezTo>
                    <a:pt x="2342866" y="-7395"/>
                    <a:pt x="4928358" y="-298644"/>
                    <a:pt x="8215952" y="480323"/>
                  </a:cubicBezTo>
                  <a:cubicBezTo>
                    <a:pt x="10002292" y="829949"/>
                    <a:pt x="10467834" y="675116"/>
                    <a:pt x="12219296" y="631386"/>
                  </a:cubicBezTo>
                  <a:cubicBezTo>
                    <a:pt x="9738436" y="1034227"/>
                    <a:pt x="4064000" y="864609"/>
                    <a:pt x="0" y="965319"/>
                  </a:cubicBezTo>
                  <a:lnTo>
                    <a:pt x="0" y="4895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5" name="矩形 6"/>
            <p:cNvSpPr/>
            <p:nvPr/>
          </p:nvSpPr>
          <p:spPr>
            <a:xfrm>
              <a:off x="-13648" y="6096744"/>
              <a:ext cx="12205648" cy="761256"/>
            </a:xfrm>
            <a:custGeom>
              <a:avLst/>
              <a:gdLst>
                <a:gd name="connsiteX0" fmla="*/ 0 w 12192000"/>
                <a:gd name="connsiteY0" fmla="*/ 0 h 1080052"/>
                <a:gd name="connsiteX1" fmla="*/ 12192000 w 12192000"/>
                <a:gd name="connsiteY1" fmla="*/ 0 h 1080052"/>
                <a:gd name="connsiteX2" fmla="*/ 12192000 w 12192000"/>
                <a:gd name="connsiteY2" fmla="*/ 1080052 h 1080052"/>
                <a:gd name="connsiteX3" fmla="*/ 0 w 12192000"/>
                <a:gd name="connsiteY3" fmla="*/ 1080052 h 1080052"/>
                <a:gd name="connsiteX4" fmla="*/ 0 w 12192000"/>
                <a:gd name="connsiteY4" fmla="*/ 0 h 1080052"/>
                <a:gd name="connsiteX0-1" fmla="*/ 0 w 12192000"/>
                <a:gd name="connsiteY0-2" fmla="*/ 0 h 1080052"/>
                <a:gd name="connsiteX1-3" fmla="*/ 12192000 w 12192000"/>
                <a:gd name="connsiteY1-4" fmla="*/ 1080052 h 1080052"/>
                <a:gd name="connsiteX2-5" fmla="*/ 0 w 12192000"/>
                <a:gd name="connsiteY2-6" fmla="*/ 1080052 h 1080052"/>
                <a:gd name="connsiteX3-7" fmla="*/ 0 w 12192000"/>
                <a:gd name="connsiteY3-8" fmla="*/ 0 h 1080052"/>
                <a:gd name="connsiteX0-9" fmla="*/ 0 w 12192000"/>
                <a:gd name="connsiteY0-10" fmla="*/ 37090 h 1117142"/>
                <a:gd name="connsiteX1-11" fmla="*/ 12192000 w 12192000"/>
                <a:gd name="connsiteY1-12" fmla="*/ 1117142 h 1117142"/>
                <a:gd name="connsiteX2-13" fmla="*/ 0 w 12192000"/>
                <a:gd name="connsiteY2-14" fmla="*/ 1117142 h 1117142"/>
                <a:gd name="connsiteX3-15" fmla="*/ 0 w 12192000"/>
                <a:gd name="connsiteY3-16" fmla="*/ 37090 h 1117142"/>
                <a:gd name="connsiteX0-17" fmla="*/ 0 w 12192000"/>
                <a:gd name="connsiteY0-18" fmla="*/ 32700 h 1112752"/>
                <a:gd name="connsiteX1-19" fmla="*/ 12192000 w 12192000"/>
                <a:gd name="connsiteY1-20" fmla="*/ 1112752 h 1112752"/>
                <a:gd name="connsiteX2-21" fmla="*/ 0 w 12192000"/>
                <a:gd name="connsiteY2-22" fmla="*/ 1112752 h 1112752"/>
                <a:gd name="connsiteX3-23" fmla="*/ 0 w 12192000"/>
                <a:gd name="connsiteY3-24" fmla="*/ 32700 h 1112752"/>
                <a:gd name="connsiteX0-25" fmla="*/ 0 w 12192000"/>
                <a:gd name="connsiteY0-26" fmla="*/ 104619 h 1184671"/>
                <a:gd name="connsiteX1-27" fmla="*/ 12192000 w 12192000"/>
                <a:gd name="connsiteY1-28" fmla="*/ 1184671 h 1184671"/>
                <a:gd name="connsiteX2-29" fmla="*/ 0 w 12192000"/>
                <a:gd name="connsiteY2-30" fmla="*/ 1184671 h 1184671"/>
                <a:gd name="connsiteX3-31" fmla="*/ 0 w 12192000"/>
                <a:gd name="connsiteY3-32" fmla="*/ 104619 h 1184671"/>
                <a:gd name="connsiteX0-33" fmla="*/ 0 w 12205648"/>
                <a:gd name="connsiteY0-34" fmla="*/ 250440 h 304399"/>
                <a:gd name="connsiteX1-35" fmla="*/ 12205648 w 12205648"/>
                <a:gd name="connsiteY1-36" fmla="*/ 304399 h 304399"/>
                <a:gd name="connsiteX2-37" fmla="*/ 13648 w 12205648"/>
                <a:gd name="connsiteY2-38" fmla="*/ 304399 h 304399"/>
                <a:gd name="connsiteX3-39" fmla="*/ 0 w 12205648"/>
                <a:gd name="connsiteY3-40" fmla="*/ 250440 h 304399"/>
                <a:gd name="connsiteX0-41" fmla="*/ 0 w 12205648"/>
                <a:gd name="connsiteY0-42" fmla="*/ 944793 h 998752"/>
                <a:gd name="connsiteX1-43" fmla="*/ 12205648 w 12205648"/>
                <a:gd name="connsiteY1-44" fmla="*/ 998752 h 998752"/>
                <a:gd name="connsiteX2-45" fmla="*/ 13648 w 12205648"/>
                <a:gd name="connsiteY2-46" fmla="*/ 998752 h 998752"/>
                <a:gd name="connsiteX3-47" fmla="*/ 0 w 12205648"/>
                <a:gd name="connsiteY3-48" fmla="*/ 944793 h 998752"/>
                <a:gd name="connsiteX0-49" fmla="*/ 0 w 12205648"/>
                <a:gd name="connsiteY0-50" fmla="*/ 957949 h 1011908"/>
                <a:gd name="connsiteX1-51" fmla="*/ 12205648 w 12205648"/>
                <a:gd name="connsiteY1-52" fmla="*/ 1011908 h 1011908"/>
                <a:gd name="connsiteX2-53" fmla="*/ 13648 w 12205648"/>
                <a:gd name="connsiteY2-54" fmla="*/ 1011908 h 1011908"/>
                <a:gd name="connsiteX3-55" fmla="*/ 0 w 12205648"/>
                <a:gd name="connsiteY3-56" fmla="*/ 957949 h 1011908"/>
                <a:gd name="connsiteX0-57" fmla="*/ 0 w 12205648"/>
                <a:gd name="connsiteY0-58" fmla="*/ 953536 h 1007495"/>
                <a:gd name="connsiteX1-59" fmla="*/ 12205648 w 12205648"/>
                <a:gd name="connsiteY1-60" fmla="*/ 1007495 h 1007495"/>
                <a:gd name="connsiteX2-61" fmla="*/ 13648 w 12205648"/>
                <a:gd name="connsiteY2-62" fmla="*/ 1007495 h 1007495"/>
                <a:gd name="connsiteX3-63" fmla="*/ 0 w 12205648"/>
                <a:gd name="connsiteY3-64" fmla="*/ 953536 h 1007495"/>
                <a:gd name="connsiteX0-65" fmla="*/ 0 w 12205648"/>
                <a:gd name="connsiteY0-66" fmla="*/ 986662 h 1040621"/>
                <a:gd name="connsiteX1-67" fmla="*/ 12205648 w 12205648"/>
                <a:gd name="connsiteY1-68" fmla="*/ 1040621 h 1040621"/>
                <a:gd name="connsiteX2-69" fmla="*/ 13648 w 12205648"/>
                <a:gd name="connsiteY2-70" fmla="*/ 1040621 h 1040621"/>
                <a:gd name="connsiteX3-71" fmla="*/ 0 w 12205648"/>
                <a:gd name="connsiteY3-72" fmla="*/ 986662 h 104062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205648" h="1040621">
                  <a:moveTo>
                    <a:pt x="0" y="986662"/>
                  </a:moveTo>
                  <a:cubicBezTo>
                    <a:pt x="4456818" y="-1143207"/>
                    <a:pt x="6772124" y="802315"/>
                    <a:pt x="12205648" y="1040621"/>
                  </a:cubicBezTo>
                  <a:lnTo>
                    <a:pt x="13648" y="1040621"/>
                  </a:lnTo>
                  <a:lnTo>
                    <a:pt x="0" y="986662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533346" y="218763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基本框架</a:t>
            </a:r>
            <a:endParaRPr lang="zh-CN" altLang="zh-CN" sz="32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800" y="920163"/>
            <a:ext cx="5333927" cy="5578372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2729947" y="3564835"/>
            <a:ext cx="6718853" cy="14312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46000" y="2079000"/>
            <a:ext cx="2700000" cy="270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ctr"/>
            <a:endParaRPr lang="en-US" altLang="zh-CN" sz="24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87583" y="2178392"/>
            <a:ext cx="972313" cy="972313"/>
            <a:chOff x="4527339" y="2271156"/>
            <a:chExt cx="972313" cy="972313"/>
          </a:xfrm>
        </p:grpSpPr>
        <p:sp>
          <p:nvSpPr>
            <p:cNvPr id="12" name="椭圆 11"/>
            <p:cNvSpPr/>
            <p:nvPr/>
          </p:nvSpPr>
          <p:spPr>
            <a:xfrm>
              <a:off x="4527339" y="2271156"/>
              <a:ext cx="972313" cy="97231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2400" dirty="0" smtClean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  <a:p>
              <a:pPr algn="ctr"/>
              <a:endParaRPr lang="en-US" altLang="zh-CN" sz="2400" dirty="0"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630417" y="2380837"/>
              <a:ext cx="835660" cy="829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bg1"/>
                  </a:solidFill>
                  <a:latin typeface="思源黑体 Light" panose="020B0300000000000000" pitchFamily="34" charset="-122"/>
                  <a:ea typeface="思源黑体 Light" panose="020B0300000000000000" pitchFamily="34" charset="-122"/>
                </a:rPr>
                <a:t>04</a:t>
              </a:r>
              <a:endParaRPr lang="zh-CN" altLang="en-US" sz="4800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44805" y="259715"/>
            <a:ext cx="6369050" cy="535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佳木斯市政务信息化项目</a:t>
            </a:r>
            <a:r>
              <a:rPr lang="zh-CN" altLang="en-US" sz="2800" b="1" dirty="0">
                <a:latin typeface="思源黑体 Light" panose="020B0300000000000000" pitchFamily="34" charset="-122"/>
                <a:ea typeface="思源黑体 Light" panose="020B0300000000000000" pitchFamily="34" charset="-122"/>
                <a:sym typeface="+mn-ea"/>
              </a:rPr>
              <a:t>建设管理办法</a:t>
            </a:r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algn="l"/>
            <a:endParaRPr lang="zh-CN" altLang="en-US" sz="2800" b="1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65042"/>
            <a:ext cx="185530" cy="5300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678104" y="1011104"/>
            <a:ext cx="4835791" cy="483579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cxnSp>
        <p:nvCxnSpPr>
          <p:cNvPr id="23" name="直接连接符 22"/>
          <p:cNvCxnSpPr>
            <a:endCxn id="18" idx="1"/>
          </p:cNvCxnSpPr>
          <p:nvPr/>
        </p:nvCxnSpPr>
        <p:spPr>
          <a:xfrm flipH="1">
            <a:off x="0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8531886" y="3429000"/>
            <a:ext cx="367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5082263" y="3828823"/>
            <a:ext cx="20142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主要内容</a:t>
            </a:r>
            <a:endParaRPr lang="zh-CN" altLang="en-US" sz="3600" b="1" dirty="0">
              <a:solidFill>
                <a:schemeClr val="bg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307" y="2775027"/>
            <a:ext cx="1222630" cy="8603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9" grpId="0" bldLvl="0" animBg="1"/>
      <p:bldP spid="21" grpId="0" bldLvl="0" animBg="1"/>
      <p:bldP spid="26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同心圆 10"/>
          <p:cNvSpPr/>
          <p:nvPr/>
        </p:nvSpPr>
        <p:spPr>
          <a:xfrm>
            <a:off x="2478157" y="1785730"/>
            <a:ext cx="1620000" cy="1620000"/>
          </a:xfrm>
          <a:prstGeom prst="donut">
            <a:avLst>
              <a:gd name="adj" fmla="val 6809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2" name="同心圆 11"/>
          <p:cNvSpPr/>
          <p:nvPr/>
        </p:nvSpPr>
        <p:spPr>
          <a:xfrm>
            <a:off x="5294244" y="1785730"/>
            <a:ext cx="1620000" cy="1620000"/>
          </a:xfrm>
          <a:prstGeom prst="donut">
            <a:avLst>
              <a:gd name="adj" fmla="val 6809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8110331" y="1785730"/>
            <a:ext cx="1620000" cy="1620000"/>
          </a:xfrm>
          <a:prstGeom prst="donut">
            <a:avLst>
              <a:gd name="adj" fmla="val 6809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39804" y="2430275"/>
            <a:ext cx="1097280" cy="360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100"/>
              </a:lnSpc>
              <a:spcAft>
                <a:spcPts val="0"/>
              </a:spcAft>
            </a:pPr>
            <a:r>
              <a:rPr lang="zh-CN" altLang="zh-CN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第一部分</a:t>
            </a:r>
            <a:endParaRPr lang="zh-CN" altLang="zh-CN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87826" y="3599599"/>
            <a:ext cx="2597426" cy="1437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ts val="2100"/>
              </a:lnSpc>
              <a:spcAft>
                <a:spcPts val="0"/>
              </a:spcAft>
            </a:pPr>
            <a:r>
              <a:rPr altLang="zh-CN" sz="1200" kern="1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第一部分为总则（共6条），主要阐述本办法适用范围、市政务信息化建设管理原则、工作机制、各职能部门、项目建设单位工作分工和项目建设单位概念。</a:t>
            </a:r>
            <a:endParaRPr altLang="zh-CN" sz="1200" kern="1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37042" y="3599599"/>
            <a:ext cx="2584175" cy="1437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ts val="21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rgbClr val="2F2F2F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  <a:cs typeface="Arial" panose="020B0604020202020204" pitchFamily="34" charset="0"/>
              </a:rPr>
              <a:t>第二部分为统筹与共享（共4条），明确了涉及政务信息化建设项目应与国家、省、市相关规划保持一致，并符合相关要求，并对共享项目做出了要求。</a:t>
            </a:r>
            <a:endParaRPr lang="zh-CN" altLang="zh-CN" sz="1200" kern="100" dirty="0">
              <a:solidFill>
                <a:srgbClr val="2F2F2F"/>
              </a:solidFill>
              <a:latin typeface="思源黑体 Light" panose="020B0300000000000000" pitchFamily="34" charset="-122"/>
              <a:ea typeface="思源黑体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633252" y="3599599"/>
            <a:ext cx="2557670" cy="899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ts val="21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rgbClr val="000000"/>
                </a:solidFill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第三部分为项目年度计划管理（共6条），包括项目申报、联合审核、计划编制和市政府批准等环节。</a:t>
            </a:r>
            <a:endParaRPr lang="zh-CN" altLang="zh-CN" sz="1200" kern="100" dirty="0">
              <a:solidFill>
                <a:srgbClr val="000000"/>
              </a:solidFill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533346" y="218763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zh-CN" sz="32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主要内容</a:t>
            </a:r>
            <a:endParaRPr lang="zh-CN" altLang="en-US" sz="32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555394" y="2430275"/>
            <a:ext cx="1097280" cy="360680"/>
          </a:xfrm>
          <a:prstGeom prst="rect">
            <a:avLst/>
          </a:prstGeom>
        </p:spPr>
        <p:txBody>
          <a:bodyPr wrap="none">
            <a:spAutoFit/>
          </a:bodyPr>
          <a:p>
            <a:pPr lvl="0" algn="ctr">
              <a:lnSpc>
                <a:spcPts val="2100"/>
              </a:lnSpc>
              <a:spcAft>
                <a:spcPts val="0"/>
              </a:spcAft>
            </a:pPr>
            <a:r>
              <a:rPr lang="zh-CN" altLang="zh-CN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第二部分</a:t>
            </a:r>
            <a:endParaRPr lang="zh-CN" altLang="zh-CN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8370984" y="2430275"/>
            <a:ext cx="1097280" cy="360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100"/>
              </a:lnSpc>
              <a:spcAft>
                <a:spcPts val="0"/>
              </a:spcAft>
            </a:pPr>
            <a:r>
              <a:rPr lang="zh-CN" altLang="zh-CN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第三部分</a:t>
            </a:r>
            <a:endParaRPr lang="zh-CN" altLang="zh-CN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圆角矩形 7"/>
          <p:cNvSpPr/>
          <p:nvPr/>
        </p:nvSpPr>
        <p:spPr>
          <a:xfrm>
            <a:off x="1842052" y="2818737"/>
            <a:ext cx="2610678" cy="1815547"/>
          </a:xfrm>
          <a:prstGeom prst="roundRect">
            <a:avLst>
              <a:gd name="adj" fmla="val 9040"/>
            </a:avLst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4790661" y="2818737"/>
            <a:ext cx="2610678" cy="1815547"/>
          </a:xfrm>
          <a:prstGeom prst="roundRect">
            <a:avLst>
              <a:gd name="adj" fmla="val 9040"/>
            </a:avLst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739270" y="2818737"/>
            <a:ext cx="2610678" cy="1815547"/>
          </a:xfrm>
          <a:prstGeom prst="roundRect">
            <a:avLst>
              <a:gd name="adj" fmla="val 9040"/>
            </a:avLst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37498" y="2030770"/>
            <a:ext cx="1980029" cy="620394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zh-CN" altLang="zh-CN" sz="2800" b="1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第四部分</a:t>
            </a:r>
            <a:endParaRPr lang="zh-CN" altLang="zh-CN" sz="2800" b="1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874753" y="2030688"/>
            <a:ext cx="2339102" cy="620394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zh-CN" altLang="zh-CN" sz="2800" b="1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第六部分</a:t>
            </a:r>
            <a:endParaRPr lang="zh-CN" altLang="zh-CN" sz="2800" b="1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533346" y="218763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zh-CN" sz="32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主要内容</a:t>
            </a:r>
            <a:endParaRPr lang="zh-CN" altLang="en-US" sz="32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053448" y="2030688"/>
            <a:ext cx="2339102" cy="620394"/>
          </a:xfrm>
          <a:prstGeom prst="rect">
            <a:avLst/>
          </a:prstGeom>
        </p:spPr>
        <p:txBody>
          <a:bodyPr wrap="none" anchor="ctr">
            <a:noAutofit/>
          </a:bodyPr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zh-CN" altLang="zh-CN" sz="2800" b="1" kern="100" dirty="0">
                <a:latin typeface="思源黑体 Light" panose="020B0300000000000000" pitchFamily="34" charset="-122"/>
                <a:ea typeface="思源黑体 Light" panose="020B0300000000000000" pitchFamily="34" charset="-122"/>
                <a:cs typeface="Times New Roman" panose="02020603050405020304" pitchFamily="18" charset="0"/>
              </a:rPr>
              <a:t>第五部分</a:t>
            </a:r>
            <a:endParaRPr lang="zh-CN" altLang="zh-CN" sz="2800" b="1" kern="100" dirty="0">
              <a:latin typeface="思源黑体 Light" panose="020B0300000000000000" pitchFamily="34" charset="-122"/>
              <a:ea typeface="思源黑体 Light" panose="020B03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>
            <p:custDataLst>
              <p:tags r:id="rId2"/>
            </p:custDataLst>
          </p:nvPr>
        </p:nvSpPr>
        <p:spPr>
          <a:xfrm>
            <a:off x="1832251" y="3142399"/>
            <a:ext cx="2597426" cy="1168400"/>
          </a:xfrm>
          <a:prstGeom prst="rect">
            <a:avLst/>
          </a:prstGeom>
        </p:spPr>
        <p:txBody>
          <a:bodyPr wrap="square">
            <a:spAutoFit/>
          </a:bodyPr>
          <a:p>
            <a:pPr indent="266700" algn="just">
              <a:lnSpc>
                <a:spcPts val="2100"/>
              </a:lnSpc>
              <a:spcAft>
                <a:spcPts val="0"/>
              </a:spcAft>
            </a:pPr>
            <a:r>
              <a:rPr altLang="zh-CN" sz="1200" kern="1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第四部分为项目审批管理（共5条），包括可行性研究报告批复、初步设计方案批复和市政府审定等环节。</a:t>
            </a:r>
            <a:endParaRPr altLang="zh-CN" sz="1200" kern="1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4797701" y="2948724"/>
            <a:ext cx="2597426" cy="1437640"/>
          </a:xfrm>
          <a:prstGeom prst="rect">
            <a:avLst/>
          </a:prstGeom>
        </p:spPr>
        <p:txBody>
          <a:bodyPr wrap="square">
            <a:spAutoFit/>
          </a:bodyPr>
          <a:p>
            <a:pPr indent="266700" algn="just">
              <a:lnSpc>
                <a:spcPts val="2100"/>
              </a:lnSpc>
              <a:spcAft>
                <a:spcPts val="0"/>
              </a:spcAft>
            </a:pPr>
            <a:r>
              <a:rPr altLang="zh-CN" sz="1200" kern="1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第五部分为建设和资金管理（共12条），明确了项目责任人、项目管理制度、网络安全、工程监理、绩效目标执行等方面要求以及项目资金支出、资金调整方面相关规定。</a:t>
            </a:r>
            <a:endParaRPr altLang="zh-CN" sz="1200" kern="1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7739656" y="3142399"/>
            <a:ext cx="2597426" cy="1168400"/>
          </a:xfrm>
          <a:prstGeom prst="rect">
            <a:avLst/>
          </a:prstGeom>
        </p:spPr>
        <p:txBody>
          <a:bodyPr wrap="square">
            <a:spAutoFit/>
          </a:bodyPr>
          <a:p>
            <a:pPr indent="266700" algn="just">
              <a:lnSpc>
                <a:spcPts val="2100"/>
              </a:lnSpc>
              <a:spcAft>
                <a:spcPts val="0"/>
              </a:spcAft>
            </a:pPr>
            <a:r>
              <a:rPr altLang="zh-CN" sz="1200" kern="1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第六部分为项目验收管理（共7条），明确项目竣工验收申报、项目知识产权、档案管理、自评价管理有关要求。</a:t>
            </a:r>
            <a:endParaRPr altLang="zh-CN" sz="1200" kern="1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3254" y="248151"/>
            <a:ext cx="357158" cy="46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0" y="869617"/>
            <a:ext cx="1219200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775254" y="2032475"/>
            <a:ext cx="7123042" cy="1223806"/>
          </a:xfrm>
          <a:prstGeom prst="rect">
            <a:avLst/>
          </a:prstGeom>
        </p:spPr>
        <p:txBody>
          <a:bodyPr wrap="square" anchor="t">
            <a:noAutofit/>
          </a:bodyPr>
          <a:lstStyle/>
          <a:p>
            <a:pPr indent="457200"/>
            <a:r>
              <a:rPr lang="zh-CN" sz="36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第七部分</a:t>
            </a:r>
            <a:endParaRPr lang="en-US" altLang="zh-CN" sz="8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indent="457200">
              <a:lnSpc>
                <a:spcPts val="2300"/>
              </a:lnSpc>
            </a:pPr>
            <a:endParaRPr lang="zh-CN" altLang="zh-CN" sz="16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indent="457200">
              <a:lnSpc>
                <a:spcPts val="2300"/>
              </a:lnSpc>
            </a:pPr>
            <a:r>
              <a:rPr lang="zh-CN" altLang="zh-CN" sz="16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第七部分为监督管理（共5条），明确各职能部门、项目建设单位监督管理方面职责及审计部门职责。</a:t>
            </a:r>
            <a:endParaRPr lang="zh-CN" altLang="zh-CN" sz="16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75253" y="3980985"/>
            <a:ext cx="7268817" cy="1174111"/>
          </a:xfrm>
          <a:prstGeom prst="rect">
            <a:avLst/>
          </a:prstGeom>
        </p:spPr>
        <p:txBody>
          <a:bodyPr wrap="square" anchor="t">
            <a:noAutofit/>
          </a:bodyPr>
          <a:lstStyle/>
          <a:p>
            <a:r>
              <a:rPr lang="en-US" altLang="zh-CN" sz="36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    </a:t>
            </a:r>
            <a:r>
              <a:rPr lang="zh-CN" sz="36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第八部分</a:t>
            </a:r>
            <a:endParaRPr lang="en-US" altLang="zh-CN" sz="800" dirty="0" smtClean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indent="457200">
              <a:lnSpc>
                <a:spcPts val="2300"/>
              </a:lnSpc>
            </a:pPr>
            <a:endParaRPr lang="zh-CN" sz="16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  <a:p>
            <a:pPr indent="457200">
              <a:lnSpc>
                <a:spcPts val="2300"/>
              </a:lnSpc>
            </a:pPr>
            <a:r>
              <a:rPr lang="zh-CN" sz="1600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第八部分为附则（共3条），明确《办法》解释权及各县（市）区可以参照制定本地区办法。</a:t>
            </a:r>
            <a:endParaRPr lang="zh-CN" sz="16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09896" y="2032465"/>
            <a:ext cx="3445565" cy="3379304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1534274" y="72991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33346" y="218763"/>
            <a:ext cx="18110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思源黑体 Light" panose="020B0300000000000000" pitchFamily="34" charset="-122"/>
                <a:ea typeface="思源黑体 Light" panose="020B0300000000000000" pitchFamily="34" charset="-122"/>
              </a:rPr>
              <a:t>主要内容</a:t>
            </a:r>
            <a:endParaRPr lang="zh-CN" altLang="zh-CN" sz="3200" dirty="0">
              <a:latin typeface="思源黑体 Light" panose="020B0300000000000000" pitchFamily="34" charset="-122"/>
              <a:ea typeface="思源黑体 Light" panose="020B0300000000000000" pitchFamily="34" charset="-122"/>
            </a:endParaRP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commondata" val="eyJjb3VudCI6NCwiaGRpZCI6IjYzY2Y1MGVkN2QzNmJjNGM5MmIwMzk0MDAzMjFkMjdjIiwidXNlckNvdW50Ijo0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1544</Words>
  <Application>WPS 演示</Application>
  <PresentationFormat>宽屏</PresentationFormat>
  <Paragraphs>133</Paragraphs>
  <Slides>13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Arial</vt:lpstr>
      <vt:lpstr>宋体</vt:lpstr>
      <vt:lpstr>Wingdings</vt:lpstr>
      <vt:lpstr>黑体</vt:lpstr>
      <vt:lpstr>思源黑体 Light</vt:lpstr>
      <vt:lpstr>宋体-18030</vt:lpstr>
      <vt:lpstr>新宋体</vt:lpstr>
      <vt:lpstr>Times New Roman</vt:lpstr>
      <vt:lpstr>Calibri</vt:lpstr>
      <vt:lpstr>微软雅黑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zhen wang</dc:creator>
  <cp:lastModifiedBy>东海同学</cp:lastModifiedBy>
  <cp:revision>145</cp:revision>
  <dcterms:created xsi:type="dcterms:W3CDTF">2017-02-14T07:47:00Z</dcterms:created>
  <dcterms:modified xsi:type="dcterms:W3CDTF">2023-12-07T06:48:52Z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KSOTemplateUUID">
    <vt:lpwstr>v1.0_mb_CzvdMoOK2ZtAuB48PEMF2g==</vt:lpwstr>
  </property>
  <property fmtid="{D5CDD505-2E9C-101B-9397-08002B2CF9AE}" pid="4" name="ICV">
    <vt:lpwstr>397444F42A0946F5BCFA6DCE3C6732E0_11</vt:lpwstr>
  </property>
</Properties>
</file>